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おどけたポーズの女性のシルエット</a:t>
            </a: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A3E6CE08-8A25-176F-D5A1-7F2879660473}"/>
              </a:ext>
            </a:extLst>
          </p:cNvPr>
          <p:cNvSpPr>
            <a:spLocks noEditPoints="1"/>
          </p:cNvSpPr>
          <p:nvPr/>
        </p:nvSpPr>
        <p:spPr bwMode="auto">
          <a:xfrm>
            <a:off x="1312069" y="3793235"/>
            <a:ext cx="1380331" cy="2593472"/>
          </a:xfrm>
          <a:custGeom>
            <a:avLst/>
            <a:gdLst>
              <a:gd name="T0" fmla="*/ 749 w 1032"/>
              <a:gd name="T1" fmla="*/ 265 h 1939"/>
              <a:gd name="T2" fmla="*/ 719 w 1032"/>
              <a:gd name="T3" fmla="*/ 43 h 1939"/>
              <a:gd name="T4" fmla="*/ 427 w 1032"/>
              <a:gd name="T5" fmla="*/ 67 h 1939"/>
              <a:gd name="T6" fmla="*/ 283 w 1032"/>
              <a:gd name="T7" fmla="*/ 2 h 1939"/>
              <a:gd name="T8" fmla="*/ 312 w 1032"/>
              <a:gd name="T9" fmla="*/ 54 h 1939"/>
              <a:gd name="T10" fmla="*/ 247 w 1032"/>
              <a:gd name="T11" fmla="*/ 54 h 1939"/>
              <a:gd name="T12" fmla="*/ 234 w 1032"/>
              <a:gd name="T13" fmla="*/ 77 h 1939"/>
              <a:gd name="T14" fmla="*/ 229 w 1032"/>
              <a:gd name="T15" fmla="*/ 121 h 1939"/>
              <a:gd name="T16" fmla="*/ 314 w 1032"/>
              <a:gd name="T17" fmla="*/ 143 h 1939"/>
              <a:gd name="T18" fmla="*/ 338 w 1032"/>
              <a:gd name="T19" fmla="*/ 190 h 1939"/>
              <a:gd name="T20" fmla="*/ 239 w 1032"/>
              <a:gd name="T21" fmla="*/ 210 h 1939"/>
              <a:gd name="T22" fmla="*/ 186 w 1032"/>
              <a:gd name="T23" fmla="*/ 241 h 1939"/>
              <a:gd name="T24" fmla="*/ 155 w 1032"/>
              <a:gd name="T25" fmla="*/ 384 h 1939"/>
              <a:gd name="T26" fmla="*/ 178 w 1032"/>
              <a:gd name="T27" fmla="*/ 430 h 1939"/>
              <a:gd name="T28" fmla="*/ 155 w 1032"/>
              <a:gd name="T29" fmla="*/ 440 h 1939"/>
              <a:gd name="T30" fmla="*/ 110 w 1032"/>
              <a:gd name="T31" fmla="*/ 418 h 1939"/>
              <a:gd name="T32" fmla="*/ 62 w 1032"/>
              <a:gd name="T33" fmla="*/ 370 h 1939"/>
              <a:gd name="T34" fmla="*/ 36 w 1032"/>
              <a:gd name="T35" fmla="*/ 395 h 1939"/>
              <a:gd name="T36" fmla="*/ 1 w 1032"/>
              <a:gd name="T37" fmla="*/ 428 h 1939"/>
              <a:gd name="T38" fmla="*/ 65 w 1032"/>
              <a:gd name="T39" fmla="*/ 508 h 1939"/>
              <a:gd name="T40" fmla="*/ 125 w 1032"/>
              <a:gd name="T41" fmla="*/ 835 h 1939"/>
              <a:gd name="T42" fmla="*/ 219 w 1032"/>
              <a:gd name="T43" fmla="*/ 885 h 1939"/>
              <a:gd name="T44" fmla="*/ 390 w 1032"/>
              <a:gd name="T45" fmla="*/ 742 h 1939"/>
              <a:gd name="T46" fmla="*/ 493 w 1032"/>
              <a:gd name="T47" fmla="*/ 844 h 1939"/>
              <a:gd name="T48" fmla="*/ 447 w 1032"/>
              <a:gd name="T49" fmla="*/ 999 h 1939"/>
              <a:gd name="T50" fmla="*/ 449 w 1032"/>
              <a:gd name="T51" fmla="*/ 1130 h 1939"/>
              <a:gd name="T52" fmla="*/ 358 w 1032"/>
              <a:gd name="T53" fmla="*/ 1365 h 1939"/>
              <a:gd name="T54" fmla="*/ 491 w 1032"/>
              <a:gd name="T55" fmla="*/ 1495 h 1939"/>
              <a:gd name="T56" fmla="*/ 566 w 1032"/>
              <a:gd name="T57" fmla="*/ 1733 h 1939"/>
              <a:gd name="T58" fmla="*/ 521 w 1032"/>
              <a:gd name="T59" fmla="*/ 1875 h 1939"/>
              <a:gd name="T60" fmla="*/ 500 w 1032"/>
              <a:gd name="T61" fmla="*/ 1934 h 1939"/>
              <a:gd name="T62" fmla="*/ 579 w 1032"/>
              <a:gd name="T63" fmla="*/ 1925 h 1939"/>
              <a:gd name="T64" fmla="*/ 640 w 1032"/>
              <a:gd name="T65" fmla="*/ 1882 h 1939"/>
              <a:gd name="T66" fmla="*/ 702 w 1032"/>
              <a:gd name="T67" fmla="*/ 1915 h 1939"/>
              <a:gd name="T68" fmla="*/ 765 w 1032"/>
              <a:gd name="T69" fmla="*/ 1925 h 1939"/>
              <a:gd name="T70" fmla="*/ 798 w 1032"/>
              <a:gd name="T71" fmla="*/ 1897 h 1939"/>
              <a:gd name="T72" fmla="*/ 751 w 1032"/>
              <a:gd name="T73" fmla="*/ 1777 h 1939"/>
              <a:gd name="T74" fmla="*/ 824 w 1032"/>
              <a:gd name="T75" fmla="*/ 1459 h 1939"/>
              <a:gd name="T76" fmla="*/ 985 w 1032"/>
              <a:gd name="T77" fmla="*/ 1403 h 1939"/>
              <a:gd name="T78" fmla="*/ 983 w 1032"/>
              <a:gd name="T79" fmla="*/ 1205 h 1939"/>
              <a:gd name="T80" fmla="*/ 828 w 1032"/>
              <a:gd name="T81" fmla="*/ 830 h 1939"/>
              <a:gd name="T82" fmla="*/ 774 w 1032"/>
              <a:gd name="T83" fmla="*/ 503 h 1939"/>
              <a:gd name="T84" fmla="*/ 644 w 1032"/>
              <a:gd name="T85" fmla="*/ 1445 h 1939"/>
              <a:gd name="T86" fmla="*/ 694 w 1032"/>
              <a:gd name="T87" fmla="*/ 1569 h 1939"/>
              <a:gd name="T88" fmla="*/ 670 w 1032"/>
              <a:gd name="T89" fmla="*/ 1793 h 1939"/>
              <a:gd name="T90" fmla="*/ 640 w 1032"/>
              <a:gd name="T91" fmla="*/ 1540 h 1939"/>
              <a:gd name="T92" fmla="*/ 373 w 1032"/>
              <a:gd name="T93" fmla="*/ 191 h 1939"/>
              <a:gd name="T94" fmla="*/ 595 w 1032"/>
              <a:gd name="T95" fmla="*/ 190 h 1939"/>
              <a:gd name="T96" fmla="*/ 557 w 1032"/>
              <a:gd name="T97" fmla="*/ 265 h 1939"/>
              <a:gd name="T98" fmla="*/ 525 w 1032"/>
              <a:gd name="T99" fmla="*/ 334 h 1939"/>
              <a:gd name="T100" fmla="*/ 495 w 1032"/>
              <a:gd name="T101" fmla="*/ 318 h 1939"/>
              <a:gd name="T102" fmla="*/ 442 w 1032"/>
              <a:gd name="T103" fmla="*/ 277 h 1939"/>
              <a:gd name="T104" fmla="*/ 376 w 1032"/>
              <a:gd name="T105" fmla="*/ 515 h 1939"/>
              <a:gd name="T106" fmla="*/ 275 w 1032"/>
              <a:gd name="T107" fmla="*/ 609 h 1939"/>
              <a:gd name="T108" fmla="*/ 209 w 1032"/>
              <a:gd name="T109" fmla="*/ 691 h 1939"/>
              <a:gd name="T110" fmla="*/ 172 w 1032"/>
              <a:gd name="T111" fmla="*/ 528 h 1939"/>
              <a:gd name="T112" fmla="*/ 214 w 1032"/>
              <a:gd name="T113" fmla="*/ 514 h 1939"/>
              <a:gd name="T114" fmla="*/ 234 w 1032"/>
              <a:gd name="T115" fmla="*/ 577 h 1939"/>
              <a:gd name="T116" fmla="*/ 268 w 1032"/>
              <a:gd name="T117" fmla="*/ 577 h 1939"/>
              <a:gd name="T118" fmla="*/ 293 w 1032"/>
              <a:gd name="T119" fmla="*/ 557 h 1939"/>
              <a:gd name="T120" fmla="*/ 308 w 1032"/>
              <a:gd name="T121" fmla="*/ 523 h 1939"/>
              <a:gd name="T122" fmla="*/ 338 w 1032"/>
              <a:gd name="T123" fmla="*/ 478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2" h="1939">
                <a:moveTo>
                  <a:pt x="675" y="384"/>
                </a:moveTo>
                <a:lnTo>
                  <a:pt x="675" y="384"/>
                </a:lnTo>
                <a:lnTo>
                  <a:pt x="685" y="354"/>
                </a:lnTo>
                <a:lnTo>
                  <a:pt x="691" y="332"/>
                </a:lnTo>
                <a:lnTo>
                  <a:pt x="694" y="319"/>
                </a:lnTo>
                <a:lnTo>
                  <a:pt x="694" y="319"/>
                </a:lnTo>
                <a:lnTo>
                  <a:pt x="697" y="313"/>
                </a:lnTo>
                <a:lnTo>
                  <a:pt x="703" y="304"/>
                </a:lnTo>
                <a:lnTo>
                  <a:pt x="709" y="294"/>
                </a:lnTo>
                <a:lnTo>
                  <a:pt x="714" y="289"/>
                </a:lnTo>
                <a:lnTo>
                  <a:pt x="714" y="289"/>
                </a:lnTo>
                <a:lnTo>
                  <a:pt x="749" y="265"/>
                </a:lnTo>
                <a:lnTo>
                  <a:pt x="749" y="265"/>
                </a:lnTo>
                <a:lnTo>
                  <a:pt x="748" y="261"/>
                </a:lnTo>
                <a:lnTo>
                  <a:pt x="744" y="253"/>
                </a:lnTo>
                <a:lnTo>
                  <a:pt x="733" y="232"/>
                </a:lnTo>
                <a:lnTo>
                  <a:pt x="714" y="200"/>
                </a:lnTo>
                <a:lnTo>
                  <a:pt x="714" y="200"/>
                </a:lnTo>
                <a:lnTo>
                  <a:pt x="722" y="131"/>
                </a:lnTo>
                <a:lnTo>
                  <a:pt x="729" y="56"/>
                </a:lnTo>
                <a:lnTo>
                  <a:pt x="729" y="56"/>
                </a:lnTo>
                <a:lnTo>
                  <a:pt x="728" y="54"/>
                </a:lnTo>
                <a:lnTo>
                  <a:pt x="727" y="50"/>
                </a:lnTo>
                <a:lnTo>
                  <a:pt x="719" y="43"/>
                </a:lnTo>
                <a:lnTo>
                  <a:pt x="708" y="36"/>
                </a:lnTo>
                <a:lnTo>
                  <a:pt x="702" y="34"/>
                </a:lnTo>
                <a:lnTo>
                  <a:pt x="694" y="31"/>
                </a:lnTo>
                <a:lnTo>
                  <a:pt x="694" y="31"/>
                </a:lnTo>
                <a:lnTo>
                  <a:pt x="688" y="31"/>
                </a:lnTo>
                <a:lnTo>
                  <a:pt x="677" y="31"/>
                </a:lnTo>
                <a:lnTo>
                  <a:pt x="645" y="35"/>
                </a:lnTo>
                <a:lnTo>
                  <a:pt x="556" y="49"/>
                </a:lnTo>
                <a:lnTo>
                  <a:pt x="470" y="64"/>
                </a:lnTo>
                <a:lnTo>
                  <a:pt x="432" y="71"/>
                </a:lnTo>
                <a:lnTo>
                  <a:pt x="432" y="71"/>
                </a:lnTo>
                <a:lnTo>
                  <a:pt x="427" y="67"/>
                </a:lnTo>
                <a:lnTo>
                  <a:pt x="422" y="64"/>
                </a:lnTo>
                <a:lnTo>
                  <a:pt x="417" y="61"/>
                </a:lnTo>
                <a:lnTo>
                  <a:pt x="417" y="61"/>
                </a:lnTo>
                <a:lnTo>
                  <a:pt x="363" y="41"/>
                </a:lnTo>
                <a:lnTo>
                  <a:pt x="363" y="41"/>
                </a:lnTo>
                <a:lnTo>
                  <a:pt x="351" y="34"/>
                </a:lnTo>
                <a:lnTo>
                  <a:pt x="325" y="19"/>
                </a:lnTo>
                <a:lnTo>
                  <a:pt x="311" y="10"/>
                </a:lnTo>
                <a:lnTo>
                  <a:pt x="298" y="4"/>
                </a:lnTo>
                <a:lnTo>
                  <a:pt x="288" y="2"/>
                </a:lnTo>
                <a:lnTo>
                  <a:pt x="286" y="0"/>
                </a:lnTo>
                <a:lnTo>
                  <a:pt x="283" y="2"/>
                </a:lnTo>
                <a:lnTo>
                  <a:pt x="283" y="2"/>
                </a:lnTo>
                <a:lnTo>
                  <a:pt x="283" y="3"/>
                </a:lnTo>
                <a:lnTo>
                  <a:pt x="283" y="5"/>
                </a:lnTo>
                <a:lnTo>
                  <a:pt x="287" y="13"/>
                </a:lnTo>
                <a:lnTo>
                  <a:pt x="293" y="22"/>
                </a:lnTo>
                <a:lnTo>
                  <a:pt x="302" y="30"/>
                </a:lnTo>
                <a:lnTo>
                  <a:pt x="317" y="48"/>
                </a:lnTo>
                <a:lnTo>
                  <a:pt x="322" y="53"/>
                </a:lnTo>
                <a:lnTo>
                  <a:pt x="323" y="56"/>
                </a:lnTo>
                <a:lnTo>
                  <a:pt x="323" y="56"/>
                </a:lnTo>
                <a:lnTo>
                  <a:pt x="321" y="56"/>
                </a:lnTo>
                <a:lnTo>
                  <a:pt x="312" y="54"/>
                </a:lnTo>
                <a:lnTo>
                  <a:pt x="290" y="45"/>
                </a:lnTo>
                <a:lnTo>
                  <a:pt x="277" y="41"/>
                </a:lnTo>
                <a:lnTo>
                  <a:pt x="265" y="38"/>
                </a:lnTo>
                <a:lnTo>
                  <a:pt x="255" y="35"/>
                </a:lnTo>
                <a:lnTo>
                  <a:pt x="251" y="35"/>
                </a:lnTo>
                <a:lnTo>
                  <a:pt x="249" y="36"/>
                </a:lnTo>
                <a:lnTo>
                  <a:pt x="249" y="36"/>
                </a:lnTo>
                <a:lnTo>
                  <a:pt x="245" y="39"/>
                </a:lnTo>
                <a:lnTo>
                  <a:pt x="244" y="43"/>
                </a:lnTo>
                <a:lnTo>
                  <a:pt x="244" y="45"/>
                </a:lnTo>
                <a:lnTo>
                  <a:pt x="245" y="49"/>
                </a:lnTo>
                <a:lnTo>
                  <a:pt x="247" y="54"/>
                </a:lnTo>
                <a:lnTo>
                  <a:pt x="249" y="56"/>
                </a:lnTo>
                <a:lnTo>
                  <a:pt x="249" y="56"/>
                </a:lnTo>
                <a:lnTo>
                  <a:pt x="245" y="56"/>
                </a:lnTo>
                <a:lnTo>
                  <a:pt x="238" y="56"/>
                </a:lnTo>
                <a:lnTo>
                  <a:pt x="233" y="58"/>
                </a:lnTo>
                <a:lnTo>
                  <a:pt x="229" y="60"/>
                </a:lnTo>
                <a:lnTo>
                  <a:pt x="225" y="62"/>
                </a:lnTo>
                <a:lnTo>
                  <a:pt x="224" y="66"/>
                </a:lnTo>
                <a:lnTo>
                  <a:pt x="224" y="66"/>
                </a:lnTo>
                <a:lnTo>
                  <a:pt x="224" y="69"/>
                </a:lnTo>
                <a:lnTo>
                  <a:pt x="226" y="71"/>
                </a:lnTo>
                <a:lnTo>
                  <a:pt x="234" y="77"/>
                </a:lnTo>
                <a:lnTo>
                  <a:pt x="246" y="85"/>
                </a:lnTo>
                <a:lnTo>
                  <a:pt x="260" y="92"/>
                </a:lnTo>
                <a:lnTo>
                  <a:pt x="303" y="111"/>
                </a:lnTo>
                <a:lnTo>
                  <a:pt x="303" y="111"/>
                </a:lnTo>
                <a:lnTo>
                  <a:pt x="303" y="112"/>
                </a:lnTo>
                <a:lnTo>
                  <a:pt x="302" y="112"/>
                </a:lnTo>
                <a:lnTo>
                  <a:pt x="295" y="113"/>
                </a:lnTo>
                <a:lnTo>
                  <a:pt x="270" y="115"/>
                </a:lnTo>
                <a:lnTo>
                  <a:pt x="244" y="117"/>
                </a:lnTo>
                <a:lnTo>
                  <a:pt x="234" y="118"/>
                </a:lnTo>
                <a:lnTo>
                  <a:pt x="230" y="120"/>
                </a:lnTo>
                <a:lnTo>
                  <a:pt x="229" y="121"/>
                </a:lnTo>
                <a:lnTo>
                  <a:pt x="229" y="121"/>
                </a:lnTo>
                <a:lnTo>
                  <a:pt x="228" y="123"/>
                </a:lnTo>
                <a:lnTo>
                  <a:pt x="229" y="126"/>
                </a:lnTo>
                <a:lnTo>
                  <a:pt x="231" y="128"/>
                </a:lnTo>
                <a:lnTo>
                  <a:pt x="236" y="129"/>
                </a:lnTo>
                <a:lnTo>
                  <a:pt x="254" y="136"/>
                </a:lnTo>
                <a:lnTo>
                  <a:pt x="254" y="136"/>
                </a:lnTo>
                <a:lnTo>
                  <a:pt x="259" y="137"/>
                </a:lnTo>
                <a:lnTo>
                  <a:pt x="266" y="138"/>
                </a:lnTo>
                <a:lnTo>
                  <a:pt x="285" y="139"/>
                </a:lnTo>
                <a:lnTo>
                  <a:pt x="306" y="142"/>
                </a:lnTo>
                <a:lnTo>
                  <a:pt x="314" y="143"/>
                </a:lnTo>
                <a:lnTo>
                  <a:pt x="323" y="146"/>
                </a:lnTo>
                <a:lnTo>
                  <a:pt x="323" y="146"/>
                </a:lnTo>
                <a:lnTo>
                  <a:pt x="334" y="151"/>
                </a:lnTo>
                <a:lnTo>
                  <a:pt x="342" y="153"/>
                </a:lnTo>
                <a:lnTo>
                  <a:pt x="345" y="155"/>
                </a:lnTo>
                <a:lnTo>
                  <a:pt x="348" y="160"/>
                </a:lnTo>
                <a:lnTo>
                  <a:pt x="348" y="160"/>
                </a:lnTo>
                <a:lnTo>
                  <a:pt x="349" y="163"/>
                </a:lnTo>
                <a:lnTo>
                  <a:pt x="348" y="167"/>
                </a:lnTo>
                <a:lnTo>
                  <a:pt x="345" y="174"/>
                </a:lnTo>
                <a:lnTo>
                  <a:pt x="340" y="183"/>
                </a:lnTo>
                <a:lnTo>
                  <a:pt x="338" y="190"/>
                </a:lnTo>
                <a:lnTo>
                  <a:pt x="338" y="190"/>
                </a:lnTo>
                <a:lnTo>
                  <a:pt x="333" y="225"/>
                </a:lnTo>
                <a:lnTo>
                  <a:pt x="333" y="225"/>
                </a:lnTo>
                <a:lnTo>
                  <a:pt x="314" y="218"/>
                </a:lnTo>
                <a:lnTo>
                  <a:pt x="283" y="205"/>
                </a:lnTo>
                <a:lnTo>
                  <a:pt x="283" y="205"/>
                </a:lnTo>
                <a:lnTo>
                  <a:pt x="277" y="204"/>
                </a:lnTo>
                <a:lnTo>
                  <a:pt x="272" y="203"/>
                </a:lnTo>
                <a:lnTo>
                  <a:pt x="267" y="203"/>
                </a:lnTo>
                <a:lnTo>
                  <a:pt x="264" y="204"/>
                </a:lnTo>
                <a:lnTo>
                  <a:pt x="252" y="206"/>
                </a:lnTo>
                <a:lnTo>
                  <a:pt x="239" y="210"/>
                </a:lnTo>
                <a:lnTo>
                  <a:pt x="239" y="210"/>
                </a:lnTo>
                <a:lnTo>
                  <a:pt x="231" y="213"/>
                </a:lnTo>
                <a:lnTo>
                  <a:pt x="225" y="216"/>
                </a:lnTo>
                <a:lnTo>
                  <a:pt x="221" y="220"/>
                </a:lnTo>
                <a:lnTo>
                  <a:pt x="218" y="224"/>
                </a:lnTo>
                <a:lnTo>
                  <a:pt x="215" y="231"/>
                </a:lnTo>
                <a:lnTo>
                  <a:pt x="214" y="235"/>
                </a:lnTo>
                <a:lnTo>
                  <a:pt x="214" y="235"/>
                </a:lnTo>
                <a:lnTo>
                  <a:pt x="207" y="236"/>
                </a:lnTo>
                <a:lnTo>
                  <a:pt x="189" y="240"/>
                </a:lnTo>
                <a:lnTo>
                  <a:pt x="189" y="240"/>
                </a:lnTo>
                <a:lnTo>
                  <a:pt x="186" y="241"/>
                </a:lnTo>
                <a:lnTo>
                  <a:pt x="181" y="245"/>
                </a:lnTo>
                <a:lnTo>
                  <a:pt x="178" y="249"/>
                </a:lnTo>
                <a:lnTo>
                  <a:pt x="174" y="253"/>
                </a:lnTo>
                <a:lnTo>
                  <a:pt x="168" y="267"/>
                </a:lnTo>
                <a:lnTo>
                  <a:pt x="160" y="289"/>
                </a:lnTo>
                <a:lnTo>
                  <a:pt x="160" y="289"/>
                </a:lnTo>
                <a:lnTo>
                  <a:pt x="156" y="302"/>
                </a:lnTo>
                <a:lnTo>
                  <a:pt x="153" y="313"/>
                </a:lnTo>
                <a:lnTo>
                  <a:pt x="152" y="324"/>
                </a:lnTo>
                <a:lnTo>
                  <a:pt x="151" y="334"/>
                </a:lnTo>
                <a:lnTo>
                  <a:pt x="152" y="358"/>
                </a:lnTo>
                <a:lnTo>
                  <a:pt x="155" y="384"/>
                </a:lnTo>
                <a:lnTo>
                  <a:pt x="155" y="384"/>
                </a:lnTo>
                <a:lnTo>
                  <a:pt x="156" y="397"/>
                </a:lnTo>
                <a:lnTo>
                  <a:pt x="158" y="407"/>
                </a:lnTo>
                <a:lnTo>
                  <a:pt x="161" y="415"/>
                </a:lnTo>
                <a:lnTo>
                  <a:pt x="163" y="421"/>
                </a:lnTo>
                <a:lnTo>
                  <a:pt x="168" y="427"/>
                </a:lnTo>
                <a:lnTo>
                  <a:pt x="169" y="428"/>
                </a:lnTo>
                <a:lnTo>
                  <a:pt x="169" y="428"/>
                </a:lnTo>
                <a:lnTo>
                  <a:pt x="172" y="427"/>
                </a:lnTo>
                <a:lnTo>
                  <a:pt x="176" y="427"/>
                </a:lnTo>
                <a:lnTo>
                  <a:pt x="178" y="428"/>
                </a:lnTo>
                <a:lnTo>
                  <a:pt x="178" y="430"/>
                </a:lnTo>
                <a:lnTo>
                  <a:pt x="177" y="433"/>
                </a:lnTo>
                <a:lnTo>
                  <a:pt x="174" y="438"/>
                </a:lnTo>
                <a:lnTo>
                  <a:pt x="174" y="438"/>
                </a:lnTo>
                <a:lnTo>
                  <a:pt x="168" y="446"/>
                </a:lnTo>
                <a:lnTo>
                  <a:pt x="167" y="447"/>
                </a:lnTo>
                <a:lnTo>
                  <a:pt x="166" y="447"/>
                </a:lnTo>
                <a:lnTo>
                  <a:pt x="163" y="446"/>
                </a:lnTo>
                <a:lnTo>
                  <a:pt x="162" y="444"/>
                </a:lnTo>
                <a:lnTo>
                  <a:pt x="160" y="443"/>
                </a:lnTo>
                <a:lnTo>
                  <a:pt x="160" y="443"/>
                </a:lnTo>
                <a:lnTo>
                  <a:pt x="158" y="442"/>
                </a:lnTo>
                <a:lnTo>
                  <a:pt x="155" y="440"/>
                </a:lnTo>
                <a:lnTo>
                  <a:pt x="148" y="428"/>
                </a:lnTo>
                <a:lnTo>
                  <a:pt x="130" y="396"/>
                </a:lnTo>
                <a:lnTo>
                  <a:pt x="111" y="365"/>
                </a:lnTo>
                <a:lnTo>
                  <a:pt x="105" y="354"/>
                </a:lnTo>
                <a:lnTo>
                  <a:pt x="100" y="349"/>
                </a:lnTo>
                <a:lnTo>
                  <a:pt x="100" y="349"/>
                </a:lnTo>
                <a:lnTo>
                  <a:pt x="99" y="349"/>
                </a:lnTo>
                <a:lnTo>
                  <a:pt x="99" y="351"/>
                </a:lnTo>
                <a:lnTo>
                  <a:pt x="99" y="359"/>
                </a:lnTo>
                <a:lnTo>
                  <a:pt x="103" y="381"/>
                </a:lnTo>
                <a:lnTo>
                  <a:pt x="108" y="406"/>
                </a:lnTo>
                <a:lnTo>
                  <a:pt x="110" y="418"/>
                </a:lnTo>
                <a:lnTo>
                  <a:pt x="110" y="418"/>
                </a:lnTo>
                <a:lnTo>
                  <a:pt x="108" y="416"/>
                </a:lnTo>
                <a:lnTo>
                  <a:pt x="103" y="410"/>
                </a:lnTo>
                <a:lnTo>
                  <a:pt x="88" y="389"/>
                </a:lnTo>
                <a:lnTo>
                  <a:pt x="72" y="368"/>
                </a:lnTo>
                <a:lnTo>
                  <a:pt x="64" y="361"/>
                </a:lnTo>
                <a:lnTo>
                  <a:pt x="62" y="359"/>
                </a:lnTo>
                <a:lnTo>
                  <a:pt x="60" y="359"/>
                </a:lnTo>
                <a:lnTo>
                  <a:pt x="60" y="359"/>
                </a:lnTo>
                <a:lnTo>
                  <a:pt x="59" y="360"/>
                </a:lnTo>
                <a:lnTo>
                  <a:pt x="59" y="363"/>
                </a:lnTo>
                <a:lnTo>
                  <a:pt x="62" y="370"/>
                </a:lnTo>
                <a:lnTo>
                  <a:pt x="73" y="392"/>
                </a:lnTo>
                <a:lnTo>
                  <a:pt x="90" y="423"/>
                </a:lnTo>
                <a:lnTo>
                  <a:pt x="90" y="423"/>
                </a:lnTo>
                <a:lnTo>
                  <a:pt x="65" y="400"/>
                </a:lnTo>
                <a:lnTo>
                  <a:pt x="46" y="384"/>
                </a:lnTo>
                <a:lnTo>
                  <a:pt x="37" y="378"/>
                </a:lnTo>
                <a:lnTo>
                  <a:pt x="31" y="374"/>
                </a:lnTo>
                <a:lnTo>
                  <a:pt x="31" y="374"/>
                </a:lnTo>
                <a:lnTo>
                  <a:pt x="30" y="374"/>
                </a:lnTo>
                <a:lnTo>
                  <a:pt x="28" y="376"/>
                </a:lnTo>
                <a:lnTo>
                  <a:pt x="31" y="384"/>
                </a:lnTo>
                <a:lnTo>
                  <a:pt x="36" y="395"/>
                </a:lnTo>
                <a:lnTo>
                  <a:pt x="43" y="409"/>
                </a:lnTo>
                <a:lnTo>
                  <a:pt x="59" y="436"/>
                </a:lnTo>
                <a:lnTo>
                  <a:pt x="70" y="453"/>
                </a:lnTo>
                <a:lnTo>
                  <a:pt x="70" y="453"/>
                </a:lnTo>
                <a:lnTo>
                  <a:pt x="70" y="454"/>
                </a:lnTo>
                <a:lnTo>
                  <a:pt x="69" y="454"/>
                </a:lnTo>
                <a:lnTo>
                  <a:pt x="64" y="453"/>
                </a:lnTo>
                <a:lnTo>
                  <a:pt x="42" y="444"/>
                </a:lnTo>
                <a:lnTo>
                  <a:pt x="17" y="433"/>
                </a:lnTo>
                <a:lnTo>
                  <a:pt x="7" y="430"/>
                </a:lnTo>
                <a:lnTo>
                  <a:pt x="1" y="428"/>
                </a:lnTo>
                <a:lnTo>
                  <a:pt x="1" y="428"/>
                </a:lnTo>
                <a:lnTo>
                  <a:pt x="0" y="430"/>
                </a:lnTo>
                <a:lnTo>
                  <a:pt x="0" y="431"/>
                </a:lnTo>
                <a:lnTo>
                  <a:pt x="4" y="437"/>
                </a:lnTo>
                <a:lnTo>
                  <a:pt x="10" y="444"/>
                </a:lnTo>
                <a:lnTo>
                  <a:pt x="20" y="453"/>
                </a:lnTo>
                <a:lnTo>
                  <a:pt x="37" y="471"/>
                </a:lnTo>
                <a:lnTo>
                  <a:pt x="46" y="478"/>
                </a:lnTo>
                <a:lnTo>
                  <a:pt x="46" y="478"/>
                </a:lnTo>
                <a:lnTo>
                  <a:pt x="51" y="488"/>
                </a:lnTo>
                <a:lnTo>
                  <a:pt x="57" y="498"/>
                </a:lnTo>
                <a:lnTo>
                  <a:pt x="65" y="508"/>
                </a:lnTo>
                <a:lnTo>
                  <a:pt x="65" y="508"/>
                </a:lnTo>
                <a:lnTo>
                  <a:pt x="77" y="523"/>
                </a:lnTo>
                <a:lnTo>
                  <a:pt x="90" y="540"/>
                </a:lnTo>
                <a:lnTo>
                  <a:pt x="105" y="562"/>
                </a:lnTo>
                <a:lnTo>
                  <a:pt x="105" y="562"/>
                </a:lnTo>
                <a:lnTo>
                  <a:pt x="106" y="603"/>
                </a:lnTo>
                <a:lnTo>
                  <a:pt x="111" y="695"/>
                </a:lnTo>
                <a:lnTo>
                  <a:pt x="114" y="743"/>
                </a:lnTo>
                <a:lnTo>
                  <a:pt x="117" y="788"/>
                </a:lnTo>
                <a:lnTo>
                  <a:pt x="121" y="820"/>
                </a:lnTo>
                <a:lnTo>
                  <a:pt x="122" y="830"/>
                </a:lnTo>
                <a:lnTo>
                  <a:pt x="125" y="835"/>
                </a:lnTo>
                <a:lnTo>
                  <a:pt x="125" y="835"/>
                </a:lnTo>
                <a:lnTo>
                  <a:pt x="127" y="838"/>
                </a:lnTo>
                <a:lnTo>
                  <a:pt x="131" y="839"/>
                </a:lnTo>
                <a:lnTo>
                  <a:pt x="141" y="841"/>
                </a:lnTo>
                <a:lnTo>
                  <a:pt x="152" y="843"/>
                </a:lnTo>
                <a:lnTo>
                  <a:pt x="163" y="844"/>
                </a:lnTo>
                <a:lnTo>
                  <a:pt x="186" y="845"/>
                </a:lnTo>
                <a:lnTo>
                  <a:pt x="194" y="845"/>
                </a:lnTo>
                <a:lnTo>
                  <a:pt x="194" y="845"/>
                </a:lnTo>
                <a:lnTo>
                  <a:pt x="203" y="861"/>
                </a:lnTo>
                <a:lnTo>
                  <a:pt x="212" y="875"/>
                </a:lnTo>
                <a:lnTo>
                  <a:pt x="219" y="885"/>
                </a:lnTo>
                <a:lnTo>
                  <a:pt x="219" y="885"/>
                </a:lnTo>
                <a:lnTo>
                  <a:pt x="220" y="885"/>
                </a:lnTo>
                <a:lnTo>
                  <a:pt x="221" y="885"/>
                </a:lnTo>
                <a:lnTo>
                  <a:pt x="228" y="882"/>
                </a:lnTo>
                <a:lnTo>
                  <a:pt x="245" y="869"/>
                </a:lnTo>
                <a:lnTo>
                  <a:pt x="267" y="848"/>
                </a:lnTo>
                <a:lnTo>
                  <a:pt x="295" y="823"/>
                </a:lnTo>
                <a:lnTo>
                  <a:pt x="344" y="774"/>
                </a:lnTo>
                <a:lnTo>
                  <a:pt x="373" y="746"/>
                </a:lnTo>
                <a:lnTo>
                  <a:pt x="373" y="746"/>
                </a:lnTo>
                <a:lnTo>
                  <a:pt x="375" y="743"/>
                </a:lnTo>
                <a:lnTo>
                  <a:pt x="380" y="742"/>
                </a:lnTo>
                <a:lnTo>
                  <a:pt x="390" y="742"/>
                </a:lnTo>
                <a:lnTo>
                  <a:pt x="402" y="743"/>
                </a:lnTo>
                <a:lnTo>
                  <a:pt x="415" y="746"/>
                </a:lnTo>
                <a:lnTo>
                  <a:pt x="437" y="752"/>
                </a:lnTo>
                <a:lnTo>
                  <a:pt x="447" y="756"/>
                </a:lnTo>
                <a:lnTo>
                  <a:pt x="447" y="756"/>
                </a:lnTo>
                <a:lnTo>
                  <a:pt x="463" y="783"/>
                </a:lnTo>
                <a:lnTo>
                  <a:pt x="475" y="805"/>
                </a:lnTo>
                <a:lnTo>
                  <a:pt x="486" y="820"/>
                </a:lnTo>
                <a:lnTo>
                  <a:pt x="486" y="820"/>
                </a:lnTo>
                <a:lnTo>
                  <a:pt x="490" y="826"/>
                </a:lnTo>
                <a:lnTo>
                  <a:pt x="493" y="834"/>
                </a:lnTo>
                <a:lnTo>
                  <a:pt x="493" y="844"/>
                </a:lnTo>
                <a:lnTo>
                  <a:pt x="494" y="855"/>
                </a:lnTo>
                <a:lnTo>
                  <a:pt x="493" y="880"/>
                </a:lnTo>
                <a:lnTo>
                  <a:pt x="491" y="905"/>
                </a:lnTo>
                <a:lnTo>
                  <a:pt x="491" y="905"/>
                </a:lnTo>
                <a:lnTo>
                  <a:pt x="490" y="911"/>
                </a:lnTo>
                <a:lnTo>
                  <a:pt x="489" y="917"/>
                </a:lnTo>
                <a:lnTo>
                  <a:pt x="484" y="932"/>
                </a:lnTo>
                <a:lnTo>
                  <a:pt x="477" y="947"/>
                </a:lnTo>
                <a:lnTo>
                  <a:pt x="468" y="962"/>
                </a:lnTo>
                <a:lnTo>
                  <a:pt x="453" y="986"/>
                </a:lnTo>
                <a:lnTo>
                  <a:pt x="448" y="995"/>
                </a:lnTo>
                <a:lnTo>
                  <a:pt x="447" y="999"/>
                </a:lnTo>
                <a:lnTo>
                  <a:pt x="447" y="999"/>
                </a:lnTo>
                <a:lnTo>
                  <a:pt x="449" y="1001"/>
                </a:lnTo>
                <a:lnTo>
                  <a:pt x="453" y="1004"/>
                </a:lnTo>
                <a:lnTo>
                  <a:pt x="464" y="1009"/>
                </a:lnTo>
                <a:lnTo>
                  <a:pt x="475" y="1013"/>
                </a:lnTo>
                <a:lnTo>
                  <a:pt x="481" y="1014"/>
                </a:lnTo>
                <a:lnTo>
                  <a:pt x="481" y="1014"/>
                </a:lnTo>
                <a:lnTo>
                  <a:pt x="481" y="1018"/>
                </a:lnTo>
                <a:lnTo>
                  <a:pt x="479" y="1029"/>
                </a:lnTo>
                <a:lnTo>
                  <a:pt x="470" y="1065"/>
                </a:lnTo>
                <a:lnTo>
                  <a:pt x="457" y="1109"/>
                </a:lnTo>
                <a:lnTo>
                  <a:pt x="449" y="1130"/>
                </a:lnTo>
                <a:lnTo>
                  <a:pt x="442" y="1148"/>
                </a:lnTo>
                <a:lnTo>
                  <a:pt x="442" y="1148"/>
                </a:lnTo>
                <a:lnTo>
                  <a:pt x="425" y="1184"/>
                </a:lnTo>
                <a:lnTo>
                  <a:pt x="403" y="1226"/>
                </a:lnTo>
                <a:lnTo>
                  <a:pt x="382" y="1268"/>
                </a:lnTo>
                <a:lnTo>
                  <a:pt x="374" y="1285"/>
                </a:lnTo>
                <a:lnTo>
                  <a:pt x="368" y="1302"/>
                </a:lnTo>
                <a:lnTo>
                  <a:pt x="368" y="1302"/>
                </a:lnTo>
                <a:lnTo>
                  <a:pt x="363" y="1316"/>
                </a:lnTo>
                <a:lnTo>
                  <a:pt x="360" y="1333"/>
                </a:lnTo>
                <a:lnTo>
                  <a:pt x="359" y="1349"/>
                </a:lnTo>
                <a:lnTo>
                  <a:pt x="358" y="1365"/>
                </a:lnTo>
                <a:lnTo>
                  <a:pt x="358" y="1391"/>
                </a:lnTo>
                <a:lnTo>
                  <a:pt x="358" y="1401"/>
                </a:lnTo>
                <a:lnTo>
                  <a:pt x="358" y="1401"/>
                </a:lnTo>
                <a:lnTo>
                  <a:pt x="374" y="1416"/>
                </a:lnTo>
                <a:lnTo>
                  <a:pt x="412" y="1448"/>
                </a:lnTo>
                <a:lnTo>
                  <a:pt x="434" y="1465"/>
                </a:lnTo>
                <a:lnTo>
                  <a:pt x="455" y="1480"/>
                </a:lnTo>
                <a:lnTo>
                  <a:pt x="467" y="1486"/>
                </a:lnTo>
                <a:lnTo>
                  <a:pt x="475" y="1490"/>
                </a:lnTo>
                <a:lnTo>
                  <a:pt x="484" y="1494"/>
                </a:lnTo>
                <a:lnTo>
                  <a:pt x="491" y="1495"/>
                </a:lnTo>
                <a:lnTo>
                  <a:pt x="491" y="1495"/>
                </a:lnTo>
                <a:lnTo>
                  <a:pt x="498" y="1495"/>
                </a:lnTo>
                <a:lnTo>
                  <a:pt x="504" y="1494"/>
                </a:lnTo>
                <a:lnTo>
                  <a:pt x="504" y="1494"/>
                </a:lnTo>
                <a:lnTo>
                  <a:pt x="516" y="1547"/>
                </a:lnTo>
                <a:lnTo>
                  <a:pt x="526" y="1594"/>
                </a:lnTo>
                <a:lnTo>
                  <a:pt x="526" y="1594"/>
                </a:lnTo>
                <a:lnTo>
                  <a:pt x="533" y="1631"/>
                </a:lnTo>
                <a:lnTo>
                  <a:pt x="543" y="1669"/>
                </a:lnTo>
                <a:lnTo>
                  <a:pt x="555" y="1705"/>
                </a:lnTo>
                <a:lnTo>
                  <a:pt x="559" y="1721"/>
                </a:lnTo>
                <a:lnTo>
                  <a:pt x="566" y="1733"/>
                </a:lnTo>
                <a:lnTo>
                  <a:pt x="566" y="1733"/>
                </a:lnTo>
                <a:lnTo>
                  <a:pt x="577" y="1755"/>
                </a:lnTo>
                <a:lnTo>
                  <a:pt x="581" y="1767"/>
                </a:lnTo>
                <a:lnTo>
                  <a:pt x="584" y="1777"/>
                </a:lnTo>
                <a:lnTo>
                  <a:pt x="585" y="1786"/>
                </a:lnTo>
                <a:lnTo>
                  <a:pt x="585" y="1795"/>
                </a:lnTo>
                <a:lnTo>
                  <a:pt x="584" y="1804"/>
                </a:lnTo>
                <a:lnTo>
                  <a:pt x="581" y="1813"/>
                </a:lnTo>
                <a:lnTo>
                  <a:pt x="581" y="1813"/>
                </a:lnTo>
                <a:lnTo>
                  <a:pt x="574" y="1821"/>
                </a:lnTo>
                <a:lnTo>
                  <a:pt x="566" y="1832"/>
                </a:lnTo>
                <a:lnTo>
                  <a:pt x="543" y="1855"/>
                </a:lnTo>
                <a:lnTo>
                  <a:pt x="521" y="1875"/>
                </a:lnTo>
                <a:lnTo>
                  <a:pt x="506" y="1887"/>
                </a:lnTo>
                <a:lnTo>
                  <a:pt x="506" y="1887"/>
                </a:lnTo>
                <a:lnTo>
                  <a:pt x="503" y="1891"/>
                </a:lnTo>
                <a:lnTo>
                  <a:pt x="499" y="1896"/>
                </a:lnTo>
                <a:lnTo>
                  <a:pt x="493" y="1904"/>
                </a:lnTo>
                <a:lnTo>
                  <a:pt x="488" y="1913"/>
                </a:lnTo>
                <a:lnTo>
                  <a:pt x="486" y="1917"/>
                </a:lnTo>
                <a:lnTo>
                  <a:pt x="486" y="1917"/>
                </a:lnTo>
                <a:lnTo>
                  <a:pt x="491" y="1924"/>
                </a:lnTo>
                <a:lnTo>
                  <a:pt x="496" y="1932"/>
                </a:lnTo>
                <a:lnTo>
                  <a:pt x="496" y="1932"/>
                </a:lnTo>
                <a:lnTo>
                  <a:pt x="500" y="1934"/>
                </a:lnTo>
                <a:lnTo>
                  <a:pt x="506" y="1935"/>
                </a:lnTo>
                <a:lnTo>
                  <a:pt x="516" y="1937"/>
                </a:lnTo>
                <a:lnTo>
                  <a:pt x="516" y="1937"/>
                </a:lnTo>
                <a:lnTo>
                  <a:pt x="529" y="1938"/>
                </a:lnTo>
                <a:lnTo>
                  <a:pt x="540" y="1939"/>
                </a:lnTo>
                <a:lnTo>
                  <a:pt x="546" y="1938"/>
                </a:lnTo>
                <a:lnTo>
                  <a:pt x="552" y="1938"/>
                </a:lnTo>
                <a:lnTo>
                  <a:pt x="558" y="1935"/>
                </a:lnTo>
                <a:lnTo>
                  <a:pt x="566" y="1932"/>
                </a:lnTo>
                <a:lnTo>
                  <a:pt x="566" y="1932"/>
                </a:lnTo>
                <a:lnTo>
                  <a:pt x="573" y="1928"/>
                </a:lnTo>
                <a:lnTo>
                  <a:pt x="579" y="1925"/>
                </a:lnTo>
                <a:lnTo>
                  <a:pt x="592" y="1922"/>
                </a:lnTo>
                <a:lnTo>
                  <a:pt x="603" y="1918"/>
                </a:lnTo>
                <a:lnTo>
                  <a:pt x="607" y="1915"/>
                </a:lnTo>
                <a:lnTo>
                  <a:pt x="610" y="1912"/>
                </a:lnTo>
                <a:lnTo>
                  <a:pt x="610" y="1912"/>
                </a:lnTo>
                <a:lnTo>
                  <a:pt x="614" y="1908"/>
                </a:lnTo>
                <a:lnTo>
                  <a:pt x="618" y="1904"/>
                </a:lnTo>
                <a:lnTo>
                  <a:pt x="625" y="1898"/>
                </a:lnTo>
                <a:lnTo>
                  <a:pt x="634" y="1891"/>
                </a:lnTo>
                <a:lnTo>
                  <a:pt x="637" y="1887"/>
                </a:lnTo>
                <a:lnTo>
                  <a:pt x="640" y="1882"/>
                </a:lnTo>
                <a:lnTo>
                  <a:pt x="640" y="1882"/>
                </a:lnTo>
                <a:lnTo>
                  <a:pt x="646" y="1871"/>
                </a:lnTo>
                <a:lnTo>
                  <a:pt x="652" y="1861"/>
                </a:lnTo>
                <a:lnTo>
                  <a:pt x="660" y="1852"/>
                </a:lnTo>
                <a:lnTo>
                  <a:pt x="665" y="1822"/>
                </a:lnTo>
                <a:lnTo>
                  <a:pt x="665" y="1822"/>
                </a:lnTo>
                <a:lnTo>
                  <a:pt x="671" y="1846"/>
                </a:lnTo>
                <a:lnTo>
                  <a:pt x="677" y="1866"/>
                </a:lnTo>
                <a:lnTo>
                  <a:pt x="681" y="1875"/>
                </a:lnTo>
                <a:lnTo>
                  <a:pt x="685" y="1882"/>
                </a:lnTo>
                <a:lnTo>
                  <a:pt x="685" y="1882"/>
                </a:lnTo>
                <a:lnTo>
                  <a:pt x="692" y="1897"/>
                </a:lnTo>
                <a:lnTo>
                  <a:pt x="702" y="1915"/>
                </a:lnTo>
                <a:lnTo>
                  <a:pt x="706" y="1924"/>
                </a:lnTo>
                <a:lnTo>
                  <a:pt x="711" y="1930"/>
                </a:lnTo>
                <a:lnTo>
                  <a:pt x="715" y="1935"/>
                </a:lnTo>
                <a:lnTo>
                  <a:pt x="717" y="1937"/>
                </a:lnTo>
                <a:lnTo>
                  <a:pt x="719" y="1937"/>
                </a:lnTo>
                <a:lnTo>
                  <a:pt x="719" y="1937"/>
                </a:lnTo>
                <a:lnTo>
                  <a:pt x="728" y="1935"/>
                </a:lnTo>
                <a:lnTo>
                  <a:pt x="735" y="1932"/>
                </a:lnTo>
                <a:lnTo>
                  <a:pt x="744" y="1927"/>
                </a:lnTo>
                <a:lnTo>
                  <a:pt x="744" y="1927"/>
                </a:lnTo>
                <a:lnTo>
                  <a:pt x="750" y="1927"/>
                </a:lnTo>
                <a:lnTo>
                  <a:pt x="765" y="1925"/>
                </a:lnTo>
                <a:lnTo>
                  <a:pt x="772" y="1924"/>
                </a:lnTo>
                <a:lnTo>
                  <a:pt x="780" y="1923"/>
                </a:lnTo>
                <a:lnTo>
                  <a:pt x="785" y="1920"/>
                </a:lnTo>
                <a:lnTo>
                  <a:pt x="789" y="1917"/>
                </a:lnTo>
                <a:lnTo>
                  <a:pt x="789" y="1917"/>
                </a:lnTo>
                <a:lnTo>
                  <a:pt x="792" y="1912"/>
                </a:lnTo>
                <a:lnTo>
                  <a:pt x="796" y="1908"/>
                </a:lnTo>
                <a:lnTo>
                  <a:pt x="797" y="1906"/>
                </a:lnTo>
                <a:lnTo>
                  <a:pt x="798" y="1904"/>
                </a:lnTo>
                <a:lnTo>
                  <a:pt x="798" y="1901"/>
                </a:lnTo>
                <a:lnTo>
                  <a:pt x="798" y="1897"/>
                </a:lnTo>
                <a:lnTo>
                  <a:pt x="798" y="1897"/>
                </a:lnTo>
                <a:lnTo>
                  <a:pt x="796" y="1892"/>
                </a:lnTo>
                <a:lnTo>
                  <a:pt x="791" y="1884"/>
                </a:lnTo>
                <a:lnTo>
                  <a:pt x="777" y="1868"/>
                </a:lnTo>
                <a:lnTo>
                  <a:pt x="763" y="1850"/>
                </a:lnTo>
                <a:lnTo>
                  <a:pt x="758" y="1841"/>
                </a:lnTo>
                <a:lnTo>
                  <a:pt x="754" y="1832"/>
                </a:lnTo>
                <a:lnTo>
                  <a:pt x="754" y="1832"/>
                </a:lnTo>
                <a:lnTo>
                  <a:pt x="748" y="1811"/>
                </a:lnTo>
                <a:lnTo>
                  <a:pt x="748" y="1801"/>
                </a:lnTo>
                <a:lnTo>
                  <a:pt x="749" y="1788"/>
                </a:lnTo>
                <a:lnTo>
                  <a:pt x="749" y="1788"/>
                </a:lnTo>
                <a:lnTo>
                  <a:pt x="751" y="1777"/>
                </a:lnTo>
                <a:lnTo>
                  <a:pt x="756" y="1763"/>
                </a:lnTo>
                <a:lnTo>
                  <a:pt x="767" y="1731"/>
                </a:lnTo>
                <a:lnTo>
                  <a:pt x="780" y="1696"/>
                </a:lnTo>
                <a:lnTo>
                  <a:pt x="785" y="1681"/>
                </a:lnTo>
                <a:lnTo>
                  <a:pt x="789" y="1669"/>
                </a:lnTo>
                <a:lnTo>
                  <a:pt x="789" y="1669"/>
                </a:lnTo>
                <a:lnTo>
                  <a:pt x="813" y="1555"/>
                </a:lnTo>
                <a:lnTo>
                  <a:pt x="813" y="1555"/>
                </a:lnTo>
                <a:lnTo>
                  <a:pt x="816" y="1536"/>
                </a:lnTo>
                <a:lnTo>
                  <a:pt x="820" y="1512"/>
                </a:lnTo>
                <a:lnTo>
                  <a:pt x="824" y="1459"/>
                </a:lnTo>
                <a:lnTo>
                  <a:pt x="824" y="1459"/>
                </a:lnTo>
                <a:lnTo>
                  <a:pt x="838" y="1460"/>
                </a:lnTo>
                <a:lnTo>
                  <a:pt x="838" y="1460"/>
                </a:lnTo>
                <a:lnTo>
                  <a:pt x="854" y="1459"/>
                </a:lnTo>
                <a:lnTo>
                  <a:pt x="878" y="1455"/>
                </a:lnTo>
                <a:lnTo>
                  <a:pt x="901" y="1449"/>
                </a:lnTo>
                <a:lnTo>
                  <a:pt x="912" y="1445"/>
                </a:lnTo>
                <a:lnTo>
                  <a:pt x="922" y="1440"/>
                </a:lnTo>
                <a:lnTo>
                  <a:pt x="922" y="1440"/>
                </a:lnTo>
                <a:lnTo>
                  <a:pt x="941" y="1429"/>
                </a:lnTo>
                <a:lnTo>
                  <a:pt x="959" y="1418"/>
                </a:lnTo>
                <a:lnTo>
                  <a:pt x="977" y="1407"/>
                </a:lnTo>
                <a:lnTo>
                  <a:pt x="985" y="1403"/>
                </a:lnTo>
                <a:lnTo>
                  <a:pt x="992" y="1401"/>
                </a:lnTo>
                <a:lnTo>
                  <a:pt x="992" y="1401"/>
                </a:lnTo>
                <a:lnTo>
                  <a:pt x="1005" y="1396"/>
                </a:lnTo>
                <a:lnTo>
                  <a:pt x="1013" y="1391"/>
                </a:lnTo>
                <a:lnTo>
                  <a:pt x="1020" y="1386"/>
                </a:lnTo>
                <a:lnTo>
                  <a:pt x="1026" y="1381"/>
                </a:lnTo>
                <a:lnTo>
                  <a:pt x="1030" y="1375"/>
                </a:lnTo>
                <a:lnTo>
                  <a:pt x="1032" y="1369"/>
                </a:lnTo>
                <a:lnTo>
                  <a:pt x="1032" y="1365"/>
                </a:lnTo>
                <a:lnTo>
                  <a:pt x="1031" y="1361"/>
                </a:lnTo>
                <a:lnTo>
                  <a:pt x="1031" y="1361"/>
                </a:lnTo>
                <a:lnTo>
                  <a:pt x="983" y="1205"/>
                </a:lnTo>
                <a:lnTo>
                  <a:pt x="948" y="1096"/>
                </a:lnTo>
                <a:lnTo>
                  <a:pt x="933" y="1052"/>
                </a:lnTo>
                <a:lnTo>
                  <a:pt x="922" y="1024"/>
                </a:lnTo>
                <a:lnTo>
                  <a:pt x="922" y="1024"/>
                </a:lnTo>
                <a:lnTo>
                  <a:pt x="906" y="985"/>
                </a:lnTo>
                <a:lnTo>
                  <a:pt x="894" y="949"/>
                </a:lnTo>
                <a:lnTo>
                  <a:pt x="883" y="915"/>
                </a:lnTo>
                <a:lnTo>
                  <a:pt x="888" y="905"/>
                </a:lnTo>
                <a:lnTo>
                  <a:pt x="888" y="905"/>
                </a:lnTo>
                <a:lnTo>
                  <a:pt x="860" y="871"/>
                </a:lnTo>
                <a:lnTo>
                  <a:pt x="839" y="845"/>
                </a:lnTo>
                <a:lnTo>
                  <a:pt x="828" y="830"/>
                </a:lnTo>
                <a:lnTo>
                  <a:pt x="828" y="830"/>
                </a:lnTo>
                <a:lnTo>
                  <a:pt x="823" y="817"/>
                </a:lnTo>
                <a:lnTo>
                  <a:pt x="818" y="792"/>
                </a:lnTo>
                <a:lnTo>
                  <a:pt x="812" y="756"/>
                </a:lnTo>
                <a:lnTo>
                  <a:pt x="810" y="735"/>
                </a:lnTo>
                <a:lnTo>
                  <a:pt x="808" y="711"/>
                </a:lnTo>
                <a:lnTo>
                  <a:pt x="808" y="711"/>
                </a:lnTo>
                <a:lnTo>
                  <a:pt x="806" y="685"/>
                </a:lnTo>
                <a:lnTo>
                  <a:pt x="802" y="655"/>
                </a:lnTo>
                <a:lnTo>
                  <a:pt x="791" y="595"/>
                </a:lnTo>
                <a:lnTo>
                  <a:pt x="781" y="540"/>
                </a:lnTo>
                <a:lnTo>
                  <a:pt x="774" y="503"/>
                </a:lnTo>
                <a:lnTo>
                  <a:pt x="774" y="503"/>
                </a:lnTo>
                <a:lnTo>
                  <a:pt x="771" y="497"/>
                </a:lnTo>
                <a:lnTo>
                  <a:pt x="767" y="488"/>
                </a:lnTo>
                <a:lnTo>
                  <a:pt x="756" y="471"/>
                </a:lnTo>
                <a:lnTo>
                  <a:pt x="740" y="449"/>
                </a:lnTo>
                <a:lnTo>
                  <a:pt x="723" y="430"/>
                </a:lnTo>
                <a:lnTo>
                  <a:pt x="706" y="411"/>
                </a:lnTo>
                <a:lnTo>
                  <a:pt x="689" y="396"/>
                </a:lnTo>
                <a:lnTo>
                  <a:pt x="680" y="386"/>
                </a:lnTo>
                <a:lnTo>
                  <a:pt x="675" y="384"/>
                </a:lnTo>
                <a:lnTo>
                  <a:pt x="675" y="384"/>
                </a:lnTo>
                <a:close/>
                <a:moveTo>
                  <a:pt x="644" y="1445"/>
                </a:moveTo>
                <a:lnTo>
                  <a:pt x="644" y="1445"/>
                </a:lnTo>
                <a:lnTo>
                  <a:pt x="670" y="1445"/>
                </a:lnTo>
                <a:lnTo>
                  <a:pt x="703" y="1448"/>
                </a:lnTo>
                <a:lnTo>
                  <a:pt x="703" y="1448"/>
                </a:lnTo>
                <a:lnTo>
                  <a:pt x="701" y="1464"/>
                </a:lnTo>
                <a:lnTo>
                  <a:pt x="699" y="1483"/>
                </a:lnTo>
                <a:lnTo>
                  <a:pt x="699" y="1515"/>
                </a:lnTo>
                <a:lnTo>
                  <a:pt x="699" y="1515"/>
                </a:lnTo>
                <a:lnTo>
                  <a:pt x="699" y="1540"/>
                </a:lnTo>
                <a:lnTo>
                  <a:pt x="698" y="1553"/>
                </a:lnTo>
                <a:lnTo>
                  <a:pt x="694" y="1569"/>
                </a:lnTo>
                <a:lnTo>
                  <a:pt x="694" y="1569"/>
                </a:lnTo>
                <a:lnTo>
                  <a:pt x="692" y="1581"/>
                </a:lnTo>
                <a:lnTo>
                  <a:pt x="691" y="1593"/>
                </a:lnTo>
                <a:lnTo>
                  <a:pt x="689" y="1624"/>
                </a:lnTo>
                <a:lnTo>
                  <a:pt x="689" y="1684"/>
                </a:lnTo>
                <a:lnTo>
                  <a:pt x="689" y="1684"/>
                </a:lnTo>
                <a:lnTo>
                  <a:pt x="688" y="1708"/>
                </a:lnTo>
                <a:lnTo>
                  <a:pt x="686" y="1732"/>
                </a:lnTo>
                <a:lnTo>
                  <a:pt x="683" y="1751"/>
                </a:lnTo>
                <a:lnTo>
                  <a:pt x="680" y="1763"/>
                </a:lnTo>
                <a:lnTo>
                  <a:pt x="680" y="1763"/>
                </a:lnTo>
                <a:lnTo>
                  <a:pt x="670" y="1793"/>
                </a:lnTo>
                <a:lnTo>
                  <a:pt x="670" y="1793"/>
                </a:lnTo>
                <a:lnTo>
                  <a:pt x="660" y="1764"/>
                </a:lnTo>
                <a:lnTo>
                  <a:pt x="654" y="1739"/>
                </a:lnTo>
                <a:lnTo>
                  <a:pt x="651" y="1728"/>
                </a:lnTo>
                <a:lnTo>
                  <a:pt x="650" y="1718"/>
                </a:lnTo>
                <a:lnTo>
                  <a:pt x="650" y="1718"/>
                </a:lnTo>
                <a:lnTo>
                  <a:pt x="650" y="1660"/>
                </a:lnTo>
                <a:lnTo>
                  <a:pt x="647" y="1624"/>
                </a:lnTo>
                <a:lnTo>
                  <a:pt x="645" y="1594"/>
                </a:lnTo>
                <a:lnTo>
                  <a:pt x="645" y="1594"/>
                </a:lnTo>
                <a:lnTo>
                  <a:pt x="642" y="1576"/>
                </a:lnTo>
                <a:lnTo>
                  <a:pt x="641" y="1564"/>
                </a:lnTo>
                <a:lnTo>
                  <a:pt x="640" y="1540"/>
                </a:lnTo>
                <a:lnTo>
                  <a:pt x="640" y="1540"/>
                </a:lnTo>
                <a:lnTo>
                  <a:pt x="640" y="1522"/>
                </a:lnTo>
                <a:lnTo>
                  <a:pt x="640" y="1499"/>
                </a:lnTo>
                <a:lnTo>
                  <a:pt x="644" y="1445"/>
                </a:lnTo>
                <a:lnTo>
                  <a:pt x="644" y="1445"/>
                </a:lnTo>
                <a:close/>
                <a:moveTo>
                  <a:pt x="348" y="225"/>
                </a:moveTo>
                <a:lnTo>
                  <a:pt x="348" y="225"/>
                </a:lnTo>
                <a:lnTo>
                  <a:pt x="354" y="219"/>
                </a:lnTo>
                <a:lnTo>
                  <a:pt x="363" y="210"/>
                </a:lnTo>
                <a:lnTo>
                  <a:pt x="363" y="210"/>
                </a:lnTo>
                <a:lnTo>
                  <a:pt x="366" y="203"/>
                </a:lnTo>
                <a:lnTo>
                  <a:pt x="373" y="191"/>
                </a:lnTo>
                <a:lnTo>
                  <a:pt x="380" y="179"/>
                </a:lnTo>
                <a:lnTo>
                  <a:pt x="384" y="174"/>
                </a:lnTo>
                <a:lnTo>
                  <a:pt x="387" y="170"/>
                </a:lnTo>
                <a:lnTo>
                  <a:pt x="387" y="170"/>
                </a:lnTo>
                <a:lnTo>
                  <a:pt x="427" y="146"/>
                </a:lnTo>
                <a:lnTo>
                  <a:pt x="427" y="146"/>
                </a:lnTo>
                <a:lnTo>
                  <a:pt x="452" y="131"/>
                </a:lnTo>
                <a:lnTo>
                  <a:pt x="630" y="121"/>
                </a:lnTo>
                <a:lnTo>
                  <a:pt x="605" y="185"/>
                </a:lnTo>
                <a:lnTo>
                  <a:pt x="605" y="185"/>
                </a:lnTo>
                <a:lnTo>
                  <a:pt x="602" y="188"/>
                </a:lnTo>
                <a:lnTo>
                  <a:pt x="595" y="190"/>
                </a:lnTo>
                <a:lnTo>
                  <a:pt x="595" y="190"/>
                </a:lnTo>
                <a:lnTo>
                  <a:pt x="593" y="191"/>
                </a:lnTo>
                <a:lnTo>
                  <a:pt x="592" y="194"/>
                </a:lnTo>
                <a:lnTo>
                  <a:pt x="585" y="205"/>
                </a:lnTo>
                <a:lnTo>
                  <a:pt x="585" y="205"/>
                </a:lnTo>
                <a:lnTo>
                  <a:pt x="582" y="214"/>
                </a:lnTo>
                <a:lnTo>
                  <a:pt x="578" y="222"/>
                </a:lnTo>
                <a:lnTo>
                  <a:pt x="574" y="232"/>
                </a:lnTo>
                <a:lnTo>
                  <a:pt x="571" y="240"/>
                </a:lnTo>
                <a:lnTo>
                  <a:pt x="571" y="240"/>
                </a:lnTo>
                <a:lnTo>
                  <a:pt x="564" y="250"/>
                </a:lnTo>
                <a:lnTo>
                  <a:pt x="557" y="265"/>
                </a:lnTo>
                <a:lnTo>
                  <a:pt x="546" y="284"/>
                </a:lnTo>
                <a:lnTo>
                  <a:pt x="546" y="284"/>
                </a:lnTo>
                <a:lnTo>
                  <a:pt x="536" y="297"/>
                </a:lnTo>
                <a:lnTo>
                  <a:pt x="530" y="307"/>
                </a:lnTo>
                <a:lnTo>
                  <a:pt x="526" y="314"/>
                </a:lnTo>
                <a:lnTo>
                  <a:pt x="526" y="314"/>
                </a:lnTo>
                <a:lnTo>
                  <a:pt x="526" y="317"/>
                </a:lnTo>
                <a:lnTo>
                  <a:pt x="526" y="320"/>
                </a:lnTo>
                <a:lnTo>
                  <a:pt x="527" y="328"/>
                </a:lnTo>
                <a:lnTo>
                  <a:pt x="529" y="330"/>
                </a:lnTo>
                <a:lnTo>
                  <a:pt x="527" y="333"/>
                </a:lnTo>
                <a:lnTo>
                  <a:pt x="525" y="334"/>
                </a:lnTo>
                <a:lnTo>
                  <a:pt x="521" y="334"/>
                </a:lnTo>
                <a:lnTo>
                  <a:pt x="521" y="334"/>
                </a:lnTo>
                <a:lnTo>
                  <a:pt x="517" y="333"/>
                </a:lnTo>
                <a:lnTo>
                  <a:pt x="515" y="332"/>
                </a:lnTo>
                <a:lnTo>
                  <a:pt x="512" y="329"/>
                </a:lnTo>
                <a:lnTo>
                  <a:pt x="512" y="327"/>
                </a:lnTo>
                <a:lnTo>
                  <a:pt x="511" y="323"/>
                </a:lnTo>
                <a:lnTo>
                  <a:pt x="509" y="320"/>
                </a:lnTo>
                <a:lnTo>
                  <a:pt x="506" y="319"/>
                </a:lnTo>
                <a:lnTo>
                  <a:pt x="506" y="319"/>
                </a:lnTo>
                <a:lnTo>
                  <a:pt x="501" y="318"/>
                </a:lnTo>
                <a:lnTo>
                  <a:pt x="495" y="318"/>
                </a:lnTo>
                <a:lnTo>
                  <a:pt x="481" y="318"/>
                </a:lnTo>
                <a:lnTo>
                  <a:pt x="462" y="319"/>
                </a:lnTo>
                <a:lnTo>
                  <a:pt x="462" y="319"/>
                </a:lnTo>
                <a:lnTo>
                  <a:pt x="459" y="320"/>
                </a:lnTo>
                <a:lnTo>
                  <a:pt x="457" y="319"/>
                </a:lnTo>
                <a:lnTo>
                  <a:pt x="453" y="315"/>
                </a:lnTo>
                <a:lnTo>
                  <a:pt x="447" y="304"/>
                </a:lnTo>
                <a:lnTo>
                  <a:pt x="447" y="304"/>
                </a:lnTo>
                <a:lnTo>
                  <a:pt x="444" y="297"/>
                </a:lnTo>
                <a:lnTo>
                  <a:pt x="443" y="291"/>
                </a:lnTo>
                <a:lnTo>
                  <a:pt x="442" y="281"/>
                </a:lnTo>
                <a:lnTo>
                  <a:pt x="442" y="277"/>
                </a:lnTo>
                <a:lnTo>
                  <a:pt x="441" y="273"/>
                </a:lnTo>
                <a:lnTo>
                  <a:pt x="437" y="270"/>
                </a:lnTo>
                <a:lnTo>
                  <a:pt x="432" y="265"/>
                </a:lnTo>
                <a:lnTo>
                  <a:pt x="432" y="265"/>
                </a:lnTo>
                <a:lnTo>
                  <a:pt x="417" y="256"/>
                </a:lnTo>
                <a:lnTo>
                  <a:pt x="403" y="247"/>
                </a:lnTo>
                <a:lnTo>
                  <a:pt x="387" y="240"/>
                </a:lnTo>
                <a:lnTo>
                  <a:pt x="348" y="225"/>
                </a:lnTo>
                <a:close/>
                <a:moveTo>
                  <a:pt x="368" y="478"/>
                </a:moveTo>
                <a:lnTo>
                  <a:pt x="397" y="503"/>
                </a:lnTo>
                <a:lnTo>
                  <a:pt x="397" y="503"/>
                </a:lnTo>
                <a:lnTo>
                  <a:pt x="376" y="515"/>
                </a:lnTo>
                <a:lnTo>
                  <a:pt x="359" y="525"/>
                </a:lnTo>
                <a:lnTo>
                  <a:pt x="348" y="533"/>
                </a:lnTo>
                <a:lnTo>
                  <a:pt x="348" y="533"/>
                </a:lnTo>
                <a:lnTo>
                  <a:pt x="330" y="550"/>
                </a:lnTo>
                <a:lnTo>
                  <a:pt x="313" y="567"/>
                </a:lnTo>
                <a:lnTo>
                  <a:pt x="313" y="567"/>
                </a:lnTo>
                <a:lnTo>
                  <a:pt x="290" y="588"/>
                </a:lnTo>
                <a:lnTo>
                  <a:pt x="278" y="600"/>
                </a:lnTo>
                <a:lnTo>
                  <a:pt x="275" y="604"/>
                </a:lnTo>
                <a:lnTo>
                  <a:pt x="273" y="607"/>
                </a:lnTo>
                <a:lnTo>
                  <a:pt x="273" y="607"/>
                </a:lnTo>
                <a:lnTo>
                  <a:pt x="275" y="609"/>
                </a:lnTo>
                <a:lnTo>
                  <a:pt x="276" y="612"/>
                </a:lnTo>
                <a:lnTo>
                  <a:pt x="276" y="616"/>
                </a:lnTo>
                <a:lnTo>
                  <a:pt x="273" y="622"/>
                </a:lnTo>
                <a:lnTo>
                  <a:pt x="273" y="622"/>
                </a:lnTo>
                <a:lnTo>
                  <a:pt x="266" y="635"/>
                </a:lnTo>
                <a:lnTo>
                  <a:pt x="262" y="642"/>
                </a:lnTo>
                <a:lnTo>
                  <a:pt x="259" y="647"/>
                </a:lnTo>
                <a:lnTo>
                  <a:pt x="259" y="647"/>
                </a:lnTo>
                <a:lnTo>
                  <a:pt x="241" y="666"/>
                </a:lnTo>
                <a:lnTo>
                  <a:pt x="229" y="681"/>
                </a:lnTo>
                <a:lnTo>
                  <a:pt x="209" y="691"/>
                </a:lnTo>
                <a:lnTo>
                  <a:pt x="209" y="691"/>
                </a:lnTo>
                <a:lnTo>
                  <a:pt x="200" y="691"/>
                </a:lnTo>
                <a:lnTo>
                  <a:pt x="193" y="690"/>
                </a:lnTo>
                <a:lnTo>
                  <a:pt x="190" y="689"/>
                </a:lnTo>
                <a:lnTo>
                  <a:pt x="189" y="686"/>
                </a:lnTo>
                <a:lnTo>
                  <a:pt x="189" y="686"/>
                </a:lnTo>
                <a:lnTo>
                  <a:pt x="187" y="666"/>
                </a:lnTo>
                <a:lnTo>
                  <a:pt x="183" y="629"/>
                </a:lnTo>
                <a:lnTo>
                  <a:pt x="179" y="577"/>
                </a:lnTo>
                <a:lnTo>
                  <a:pt x="174" y="542"/>
                </a:lnTo>
                <a:lnTo>
                  <a:pt x="174" y="542"/>
                </a:lnTo>
                <a:lnTo>
                  <a:pt x="173" y="534"/>
                </a:lnTo>
                <a:lnTo>
                  <a:pt x="172" y="528"/>
                </a:lnTo>
                <a:lnTo>
                  <a:pt x="173" y="525"/>
                </a:lnTo>
                <a:lnTo>
                  <a:pt x="174" y="523"/>
                </a:lnTo>
                <a:lnTo>
                  <a:pt x="174" y="523"/>
                </a:lnTo>
                <a:lnTo>
                  <a:pt x="177" y="519"/>
                </a:lnTo>
                <a:lnTo>
                  <a:pt x="179" y="511"/>
                </a:lnTo>
                <a:lnTo>
                  <a:pt x="187" y="490"/>
                </a:lnTo>
                <a:lnTo>
                  <a:pt x="194" y="463"/>
                </a:lnTo>
                <a:lnTo>
                  <a:pt x="194" y="463"/>
                </a:lnTo>
                <a:lnTo>
                  <a:pt x="209" y="508"/>
                </a:lnTo>
                <a:lnTo>
                  <a:pt x="209" y="508"/>
                </a:lnTo>
                <a:lnTo>
                  <a:pt x="212" y="511"/>
                </a:lnTo>
                <a:lnTo>
                  <a:pt x="214" y="514"/>
                </a:lnTo>
                <a:lnTo>
                  <a:pt x="220" y="520"/>
                </a:lnTo>
                <a:lnTo>
                  <a:pt x="226" y="525"/>
                </a:lnTo>
                <a:lnTo>
                  <a:pt x="228" y="529"/>
                </a:lnTo>
                <a:lnTo>
                  <a:pt x="229" y="533"/>
                </a:lnTo>
                <a:lnTo>
                  <a:pt x="229" y="533"/>
                </a:lnTo>
                <a:lnTo>
                  <a:pt x="229" y="542"/>
                </a:lnTo>
                <a:lnTo>
                  <a:pt x="228" y="555"/>
                </a:lnTo>
                <a:lnTo>
                  <a:pt x="228" y="561"/>
                </a:lnTo>
                <a:lnTo>
                  <a:pt x="229" y="566"/>
                </a:lnTo>
                <a:lnTo>
                  <a:pt x="231" y="572"/>
                </a:lnTo>
                <a:lnTo>
                  <a:pt x="234" y="577"/>
                </a:lnTo>
                <a:lnTo>
                  <a:pt x="234" y="577"/>
                </a:lnTo>
                <a:lnTo>
                  <a:pt x="240" y="585"/>
                </a:lnTo>
                <a:lnTo>
                  <a:pt x="245" y="588"/>
                </a:lnTo>
                <a:lnTo>
                  <a:pt x="249" y="588"/>
                </a:lnTo>
                <a:lnTo>
                  <a:pt x="249" y="588"/>
                </a:lnTo>
                <a:lnTo>
                  <a:pt x="249" y="587"/>
                </a:lnTo>
                <a:lnTo>
                  <a:pt x="249" y="587"/>
                </a:lnTo>
                <a:lnTo>
                  <a:pt x="249" y="582"/>
                </a:lnTo>
                <a:lnTo>
                  <a:pt x="251" y="573"/>
                </a:lnTo>
                <a:lnTo>
                  <a:pt x="255" y="567"/>
                </a:lnTo>
                <a:lnTo>
                  <a:pt x="256" y="566"/>
                </a:lnTo>
                <a:lnTo>
                  <a:pt x="259" y="567"/>
                </a:lnTo>
                <a:lnTo>
                  <a:pt x="268" y="577"/>
                </a:lnTo>
                <a:lnTo>
                  <a:pt x="268" y="577"/>
                </a:lnTo>
                <a:lnTo>
                  <a:pt x="276" y="555"/>
                </a:lnTo>
                <a:lnTo>
                  <a:pt x="282" y="540"/>
                </a:lnTo>
                <a:lnTo>
                  <a:pt x="283" y="538"/>
                </a:lnTo>
                <a:lnTo>
                  <a:pt x="283" y="536"/>
                </a:lnTo>
                <a:lnTo>
                  <a:pt x="283" y="538"/>
                </a:lnTo>
                <a:lnTo>
                  <a:pt x="283" y="538"/>
                </a:lnTo>
                <a:lnTo>
                  <a:pt x="283" y="542"/>
                </a:lnTo>
                <a:lnTo>
                  <a:pt x="285" y="549"/>
                </a:lnTo>
                <a:lnTo>
                  <a:pt x="288" y="554"/>
                </a:lnTo>
                <a:lnTo>
                  <a:pt x="293" y="557"/>
                </a:lnTo>
                <a:lnTo>
                  <a:pt x="293" y="557"/>
                </a:lnTo>
                <a:lnTo>
                  <a:pt x="298" y="561"/>
                </a:lnTo>
                <a:lnTo>
                  <a:pt x="302" y="562"/>
                </a:lnTo>
                <a:lnTo>
                  <a:pt x="303" y="562"/>
                </a:lnTo>
                <a:lnTo>
                  <a:pt x="303" y="561"/>
                </a:lnTo>
                <a:lnTo>
                  <a:pt x="303" y="557"/>
                </a:lnTo>
                <a:lnTo>
                  <a:pt x="303" y="557"/>
                </a:lnTo>
                <a:lnTo>
                  <a:pt x="303" y="552"/>
                </a:lnTo>
                <a:lnTo>
                  <a:pt x="303" y="546"/>
                </a:lnTo>
                <a:lnTo>
                  <a:pt x="306" y="531"/>
                </a:lnTo>
                <a:lnTo>
                  <a:pt x="306" y="531"/>
                </a:lnTo>
                <a:lnTo>
                  <a:pt x="308" y="523"/>
                </a:lnTo>
                <a:lnTo>
                  <a:pt x="308" y="523"/>
                </a:lnTo>
                <a:lnTo>
                  <a:pt x="314" y="506"/>
                </a:lnTo>
                <a:lnTo>
                  <a:pt x="319" y="498"/>
                </a:lnTo>
                <a:lnTo>
                  <a:pt x="322" y="497"/>
                </a:lnTo>
                <a:lnTo>
                  <a:pt x="322" y="497"/>
                </a:lnTo>
                <a:lnTo>
                  <a:pt x="323" y="498"/>
                </a:lnTo>
                <a:lnTo>
                  <a:pt x="323" y="498"/>
                </a:lnTo>
                <a:lnTo>
                  <a:pt x="324" y="502"/>
                </a:lnTo>
                <a:lnTo>
                  <a:pt x="327" y="504"/>
                </a:lnTo>
                <a:lnTo>
                  <a:pt x="332" y="506"/>
                </a:lnTo>
                <a:lnTo>
                  <a:pt x="337" y="508"/>
                </a:lnTo>
                <a:lnTo>
                  <a:pt x="338" y="508"/>
                </a:lnTo>
                <a:lnTo>
                  <a:pt x="338" y="478"/>
                </a:lnTo>
                <a:lnTo>
                  <a:pt x="368" y="4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3524CF2A-C82C-79BB-38F8-DB2367BC42AB}"/>
              </a:ext>
            </a:extLst>
          </p:cNvPr>
          <p:cNvSpPr>
            <a:spLocks noEditPoints="1"/>
          </p:cNvSpPr>
          <p:nvPr/>
        </p:nvSpPr>
        <p:spPr bwMode="auto">
          <a:xfrm>
            <a:off x="4368232" y="3848101"/>
            <a:ext cx="1118740" cy="2571318"/>
          </a:xfrm>
          <a:custGeom>
            <a:avLst/>
            <a:gdLst>
              <a:gd name="T0" fmla="*/ 544 w 878"/>
              <a:gd name="T1" fmla="*/ 956 h 2018"/>
              <a:gd name="T2" fmla="*/ 526 w 878"/>
              <a:gd name="T3" fmla="*/ 883 h 2018"/>
              <a:gd name="T4" fmla="*/ 494 w 878"/>
              <a:gd name="T5" fmla="*/ 807 h 2018"/>
              <a:gd name="T6" fmla="*/ 557 w 878"/>
              <a:gd name="T7" fmla="*/ 840 h 2018"/>
              <a:gd name="T8" fmla="*/ 599 w 878"/>
              <a:gd name="T9" fmla="*/ 837 h 2018"/>
              <a:gd name="T10" fmla="*/ 713 w 878"/>
              <a:gd name="T11" fmla="*/ 907 h 2018"/>
              <a:gd name="T12" fmla="*/ 738 w 878"/>
              <a:gd name="T13" fmla="*/ 852 h 2018"/>
              <a:gd name="T14" fmla="*/ 771 w 878"/>
              <a:gd name="T15" fmla="*/ 791 h 2018"/>
              <a:gd name="T16" fmla="*/ 827 w 878"/>
              <a:gd name="T17" fmla="*/ 510 h 2018"/>
              <a:gd name="T18" fmla="*/ 871 w 878"/>
              <a:gd name="T19" fmla="*/ 368 h 2018"/>
              <a:gd name="T20" fmla="*/ 837 w 878"/>
              <a:gd name="T21" fmla="*/ 386 h 2018"/>
              <a:gd name="T22" fmla="*/ 833 w 878"/>
              <a:gd name="T23" fmla="*/ 329 h 2018"/>
              <a:gd name="T24" fmla="*/ 812 w 878"/>
              <a:gd name="T25" fmla="*/ 296 h 2018"/>
              <a:gd name="T26" fmla="*/ 782 w 878"/>
              <a:gd name="T27" fmla="*/ 334 h 2018"/>
              <a:gd name="T28" fmla="*/ 767 w 878"/>
              <a:gd name="T29" fmla="*/ 259 h 2018"/>
              <a:gd name="T30" fmla="*/ 749 w 878"/>
              <a:gd name="T31" fmla="*/ 200 h 2018"/>
              <a:gd name="T32" fmla="*/ 658 w 878"/>
              <a:gd name="T33" fmla="*/ 171 h 2018"/>
              <a:gd name="T34" fmla="*/ 559 w 878"/>
              <a:gd name="T35" fmla="*/ 193 h 2018"/>
              <a:gd name="T36" fmla="*/ 485 w 878"/>
              <a:gd name="T37" fmla="*/ 262 h 2018"/>
              <a:gd name="T38" fmla="*/ 397 w 878"/>
              <a:gd name="T39" fmla="*/ 312 h 2018"/>
              <a:gd name="T40" fmla="*/ 323 w 878"/>
              <a:gd name="T41" fmla="*/ 197 h 2018"/>
              <a:gd name="T42" fmla="*/ 272 w 878"/>
              <a:gd name="T43" fmla="*/ 93 h 2018"/>
              <a:gd name="T44" fmla="*/ 500 w 878"/>
              <a:gd name="T45" fmla="*/ 98 h 2018"/>
              <a:gd name="T46" fmla="*/ 539 w 878"/>
              <a:gd name="T47" fmla="*/ 108 h 2018"/>
              <a:gd name="T48" fmla="*/ 642 w 878"/>
              <a:gd name="T49" fmla="*/ 97 h 2018"/>
              <a:gd name="T50" fmla="*/ 653 w 878"/>
              <a:gd name="T51" fmla="*/ 63 h 2018"/>
              <a:gd name="T52" fmla="*/ 629 w 878"/>
              <a:gd name="T53" fmla="*/ 43 h 2018"/>
              <a:gd name="T54" fmla="*/ 594 w 878"/>
              <a:gd name="T55" fmla="*/ 4 h 2018"/>
              <a:gd name="T56" fmla="*/ 475 w 878"/>
              <a:gd name="T57" fmla="*/ 14 h 2018"/>
              <a:gd name="T58" fmla="*/ 235 w 878"/>
              <a:gd name="T59" fmla="*/ 9 h 2018"/>
              <a:gd name="T60" fmla="*/ 168 w 878"/>
              <a:gd name="T61" fmla="*/ 157 h 2018"/>
              <a:gd name="T62" fmla="*/ 210 w 878"/>
              <a:gd name="T63" fmla="*/ 422 h 2018"/>
              <a:gd name="T64" fmla="*/ 163 w 878"/>
              <a:gd name="T65" fmla="*/ 559 h 2018"/>
              <a:gd name="T66" fmla="*/ 89 w 878"/>
              <a:gd name="T67" fmla="*/ 907 h 2018"/>
              <a:gd name="T68" fmla="*/ 163 w 878"/>
              <a:gd name="T69" fmla="*/ 956 h 2018"/>
              <a:gd name="T70" fmla="*/ 97 w 878"/>
              <a:gd name="T71" fmla="*/ 1031 h 2018"/>
              <a:gd name="T72" fmla="*/ 57 w 878"/>
              <a:gd name="T73" fmla="*/ 1255 h 2018"/>
              <a:gd name="T74" fmla="*/ 92 w 878"/>
              <a:gd name="T75" fmla="*/ 1414 h 2018"/>
              <a:gd name="T76" fmla="*/ 208 w 878"/>
              <a:gd name="T77" fmla="*/ 1566 h 2018"/>
              <a:gd name="T78" fmla="*/ 397 w 878"/>
              <a:gd name="T79" fmla="*/ 1859 h 2018"/>
              <a:gd name="T80" fmla="*/ 297 w 878"/>
              <a:gd name="T81" fmla="*/ 1963 h 2018"/>
              <a:gd name="T82" fmla="*/ 366 w 878"/>
              <a:gd name="T83" fmla="*/ 2018 h 2018"/>
              <a:gd name="T84" fmla="*/ 452 w 878"/>
              <a:gd name="T85" fmla="*/ 1965 h 2018"/>
              <a:gd name="T86" fmla="*/ 495 w 878"/>
              <a:gd name="T87" fmla="*/ 1958 h 2018"/>
              <a:gd name="T88" fmla="*/ 502 w 878"/>
              <a:gd name="T89" fmla="*/ 1889 h 2018"/>
              <a:gd name="T90" fmla="*/ 452 w 878"/>
              <a:gd name="T91" fmla="*/ 1757 h 2018"/>
              <a:gd name="T92" fmla="*/ 364 w 878"/>
              <a:gd name="T93" fmla="*/ 1529 h 2018"/>
              <a:gd name="T94" fmla="*/ 435 w 878"/>
              <a:gd name="T95" fmla="*/ 1418 h 2018"/>
              <a:gd name="T96" fmla="*/ 587 w 878"/>
              <a:gd name="T97" fmla="*/ 1511 h 2018"/>
              <a:gd name="T98" fmla="*/ 698 w 878"/>
              <a:gd name="T99" fmla="*/ 1358 h 2018"/>
              <a:gd name="T100" fmla="*/ 850 w 878"/>
              <a:gd name="T101" fmla="*/ 1416 h 2018"/>
              <a:gd name="T102" fmla="*/ 828 w 878"/>
              <a:gd name="T103" fmla="*/ 1318 h 2018"/>
              <a:gd name="T104" fmla="*/ 754 w 878"/>
              <a:gd name="T105" fmla="*/ 1234 h 2018"/>
              <a:gd name="T106" fmla="*/ 693 w 878"/>
              <a:gd name="T107" fmla="*/ 1229 h 2018"/>
              <a:gd name="T108" fmla="*/ 767 w 878"/>
              <a:gd name="T109" fmla="*/ 1174 h 2018"/>
              <a:gd name="T110" fmla="*/ 646 w 878"/>
              <a:gd name="T111" fmla="*/ 1112 h 2018"/>
              <a:gd name="T112" fmla="*/ 725 w 878"/>
              <a:gd name="T113" fmla="*/ 412 h 2018"/>
              <a:gd name="T114" fmla="*/ 757 w 878"/>
              <a:gd name="T115" fmla="*/ 480 h 2018"/>
              <a:gd name="T116" fmla="*/ 724 w 878"/>
              <a:gd name="T117" fmla="*/ 611 h 2018"/>
              <a:gd name="T118" fmla="*/ 703 w 878"/>
              <a:gd name="T119" fmla="*/ 481 h 2018"/>
              <a:gd name="T120" fmla="*/ 698 w 878"/>
              <a:gd name="T121" fmla="*/ 415 h 2018"/>
              <a:gd name="T122" fmla="*/ 757 w 878"/>
              <a:gd name="T123" fmla="*/ 361 h 2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8" h="2018">
                <a:moveTo>
                  <a:pt x="614" y="996"/>
                </a:moveTo>
                <a:lnTo>
                  <a:pt x="614" y="996"/>
                </a:lnTo>
                <a:lnTo>
                  <a:pt x="599" y="982"/>
                </a:lnTo>
                <a:lnTo>
                  <a:pt x="585" y="972"/>
                </a:lnTo>
                <a:lnTo>
                  <a:pt x="574" y="965"/>
                </a:lnTo>
                <a:lnTo>
                  <a:pt x="565" y="960"/>
                </a:lnTo>
                <a:lnTo>
                  <a:pt x="558" y="956"/>
                </a:lnTo>
                <a:lnTo>
                  <a:pt x="553" y="955"/>
                </a:lnTo>
                <a:lnTo>
                  <a:pt x="549" y="955"/>
                </a:lnTo>
                <a:lnTo>
                  <a:pt x="546" y="955"/>
                </a:lnTo>
                <a:lnTo>
                  <a:pt x="546" y="955"/>
                </a:lnTo>
                <a:lnTo>
                  <a:pt x="544" y="956"/>
                </a:lnTo>
                <a:lnTo>
                  <a:pt x="544" y="956"/>
                </a:lnTo>
                <a:lnTo>
                  <a:pt x="544" y="956"/>
                </a:lnTo>
                <a:lnTo>
                  <a:pt x="544" y="956"/>
                </a:lnTo>
                <a:lnTo>
                  <a:pt x="546" y="955"/>
                </a:lnTo>
                <a:lnTo>
                  <a:pt x="546" y="955"/>
                </a:lnTo>
                <a:lnTo>
                  <a:pt x="559" y="946"/>
                </a:lnTo>
                <a:lnTo>
                  <a:pt x="520" y="902"/>
                </a:lnTo>
                <a:lnTo>
                  <a:pt x="520" y="902"/>
                </a:lnTo>
                <a:lnTo>
                  <a:pt x="520" y="897"/>
                </a:lnTo>
                <a:lnTo>
                  <a:pt x="521" y="892"/>
                </a:lnTo>
                <a:lnTo>
                  <a:pt x="525" y="887"/>
                </a:lnTo>
                <a:lnTo>
                  <a:pt x="525" y="887"/>
                </a:lnTo>
                <a:lnTo>
                  <a:pt x="526" y="885"/>
                </a:lnTo>
                <a:lnTo>
                  <a:pt x="526" y="883"/>
                </a:lnTo>
                <a:lnTo>
                  <a:pt x="523" y="877"/>
                </a:lnTo>
                <a:lnTo>
                  <a:pt x="520" y="869"/>
                </a:lnTo>
                <a:lnTo>
                  <a:pt x="513" y="861"/>
                </a:lnTo>
                <a:lnTo>
                  <a:pt x="504" y="846"/>
                </a:lnTo>
                <a:lnTo>
                  <a:pt x="500" y="841"/>
                </a:lnTo>
                <a:lnTo>
                  <a:pt x="500" y="838"/>
                </a:lnTo>
                <a:lnTo>
                  <a:pt x="500" y="837"/>
                </a:lnTo>
                <a:lnTo>
                  <a:pt x="500" y="837"/>
                </a:lnTo>
                <a:lnTo>
                  <a:pt x="501" y="835"/>
                </a:lnTo>
                <a:lnTo>
                  <a:pt x="500" y="831"/>
                </a:lnTo>
                <a:lnTo>
                  <a:pt x="497" y="822"/>
                </a:lnTo>
                <a:lnTo>
                  <a:pt x="495" y="812"/>
                </a:lnTo>
                <a:lnTo>
                  <a:pt x="494" y="807"/>
                </a:lnTo>
                <a:lnTo>
                  <a:pt x="495" y="802"/>
                </a:lnTo>
                <a:lnTo>
                  <a:pt x="495" y="802"/>
                </a:lnTo>
                <a:lnTo>
                  <a:pt x="500" y="792"/>
                </a:lnTo>
                <a:lnTo>
                  <a:pt x="512" y="774"/>
                </a:lnTo>
                <a:lnTo>
                  <a:pt x="546" y="724"/>
                </a:lnTo>
                <a:lnTo>
                  <a:pt x="546" y="724"/>
                </a:lnTo>
                <a:lnTo>
                  <a:pt x="544" y="743"/>
                </a:lnTo>
                <a:lnTo>
                  <a:pt x="543" y="760"/>
                </a:lnTo>
                <a:lnTo>
                  <a:pt x="543" y="778"/>
                </a:lnTo>
                <a:lnTo>
                  <a:pt x="544" y="795"/>
                </a:lnTo>
                <a:lnTo>
                  <a:pt x="547" y="811"/>
                </a:lnTo>
                <a:lnTo>
                  <a:pt x="552" y="826"/>
                </a:lnTo>
                <a:lnTo>
                  <a:pt x="557" y="840"/>
                </a:lnTo>
                <a:lnTo>
                  <a:pt x="564" y="852"/>
                </a:lnTo>
                <a:lnTo>
                  <a:pt x="564" y="852"/>
                </a:lnTo>
                <a:lnTo>
                  <a:pt x="580" y="873"/>
                </a:lnTo>
                <a:lnTo>
                  <a:pt x="591" y="884"/>
                </a:lnTo>
                <a:lnTo>
                  <a:pt x="594" y="887"/>
                </a:lnTo>
                <a:lnTo>
                  <a:pt x="596" y="887"/>
                </a:lnTo>
                <a:lnTo>
                  <a:pt x="598" y="887"/>
                </a:lnTo>
                <a:lnTo>
                  <a:pt x="599" y="884"/>
                </a:lnTo>
                <a:lnTo>
                  <a:pt x="599" y="878"/>
                </a:lnTo>
                <a:lnTo>
                  <a:pt x="596" y="871"/>
                </a:lnTo>
                <a:lnTo>
                  <a:pt x="594" y="862"/>
                </a:lnTo>
                <a:lnTo>
                  <a:pt x="599" y="837"/>
                </a:lnTo>
                <a:lnTo>
                  <a:pt x="599" y="837"/>
                </a:lnTo>
                <a:lnTo>
                  <a:pt x="608" y="856"/>
                </a:lnTo>
                <a:lnTo>
                  <a:pt x="614" y="873"/>
                </a:lnTo>
                <a:lnTo>
                  <a:pt x="619" y="892"/>
                </a:lnTo>
                <a:lnTo>
                  <a:pt x="619" y="892"/>
                </a:lnTo>
                <a:lnTo>
                  <a:pt x="621" y="899"/>
                </a:lnTo>
                <a:lnTo>
                  <a:pt x="624" y="907"/>
                </a:lnTo>
                <a:lnTo>
                  <a:pt x="627" y="912"/>
                </a:lnTo>
                <a:lnTo>
                  <a:pt x="631" y="915"/>
                </a:lnTo>
                <a:lnTo>
                  <a:pt x="636" y="920"/>
                </a:lnTo>
                <a:lnTo>
                  <a:pt x="639" y="921"/>
                </a:lnTo>
                <a:lnTo>
                  <a:pt x="634" y="882"/>
                </a:lnTo>
                <a:lnTo>
                  <a:pt x="698" y="946"/>
                </a:lnTo>
                <a:lnTo>
                  <a:pt x="713" y="907"/>
                </a:lnTo>
                <a:lnTo>
                  <a:pt x="718" y="936"/>
                </a:lnTo>
                <a:lnTo>
                  <a:pt x="718" y="936"/>
                </a:lnTo>
                <a:lnTo>
                  <a:pt x="724" y="930"/>
                </a:lnTo>
                <a:lnTo>
                  <a:pt x="730" y="924"/>
                </a:lnTo>
                <a:lnTo>
                  <a:pt x="736" y="914"/>
                </a:lnTo>
                <a:lnTo>
                  <a:pt x="741" y="902"/>
                </a:lnTo>
                <a:lnTo>
                  <a:pt x="744" y="895"/>
                </a:lnTo>
                <a:lnTo>
                  <a:pt x="744" y="888"/>
                </a:lnTo>
                <a:lnTo>
                  <a:pt x="744" y="879"/>
                </a:lnTo>
                <a:lnTo>
                  <a:pt x="744" y="871"/>
                </a:lnTo>
                <a:lnTo>
                  <a:pt x="741" y="862"/>
                </a:lnTo>
                <a:lnTo>
                  <a:pt x="738" y="852"/>
                </a:lnTo>
                <a:lnTo>
                  <a:pt x="738" y="852"/>
                </a:lnTo>
                <a:lnTo>
                  <a:pt x="725" y="823"/>
                </a:lnTo>
                <a:lnTo>
                  <a:pt x="718" y="807"/>
                </a:lnTo>
                <a:lnTo>
                  <a:pt x="693" y="763"/>
                </a:lnTo>
                <a:lnTo>
                  <a:pt x="693" y="763"/>
                </a:lnTo>
                <a:lnTo>
                  <a:pt x="688" y="750"/>
                </a:lnTo>
                <a:lnTo>
                  <a:pt x="686" y="735"/>
                </a:lnTo>
                <a:lnTo>
                  <a:pt x="686" y="735"/>
                </a:lnTo>
                <a:lnTo>
                  <a:pt x="731" y="770"/>
                </a:lnTo>
                <a:lnTo>
                  <a:pt x="747" y="783"/>
                </a:lnTo>
                <a:lnTo>
                  <a:pt x="757" y="788"/>
                </a:lnTo>
                <a:lnTo>
                  <a:pt x="757" y="788"/>
                </a:lnTo>
                <a:lnTo>
                  <a:pt x="769" y="790"/>
                </a:lnTo>
                <a:lnTo>
                  <a:pt x="771" y="791"/>
                </a:lnTo>
                <a:lnTo>
                  <a:pt x="775" y="790"/>
                </a:lnTo>
                <a:lnTo>
                  <a:pt x="780" y="788"/>
                </a:lnTo>
                <a:lnTo>
                  <a:pt x="787" y="783"/>
                </a:lnTo>
                <a:lnTo>
                  <a:pt x="787" y="783"/>
                </a:lnTo>
                <a:lnTo>
                  <a:pt x="790" y="779"/>
                </a:lnTo>
                <a:lnTo>
                  <a:pt x="792" y="769"/>
                </a:lnTo>
                <a:lnTo>
                  <a:pt x="798" y="737"/>
                </a:lnTo>
                <a:lnTo>
                  <a:pt x="804" y="693"/>
                </a:lnTo>
                <a:lnTo>
                  <a:pt x="811" y="644"/>
                </a:lnTo>
                <a:lnTo>
                  <a:pt x="821" y="552"/>
                </a:lnTo>
                <a:lnTo>
                  <a:pt x="824" y="521"/>
                </a:lnTo>
                <a:lnTo>
                  <a:pt x="827" y="510"/>
                </a:lnTo>
                <a:lnTo>
                  <a:pt x="827" y="510"/>
                </a:lnTo>
                <a:lnTo>
                  <a:pt x="828" y="508"/>
                </a:lnTo>
                <a:lnTo>
                  <a:pt x="829" y="503"/>
                </a:lnTo>
                <a:lnTo>
                  <a:pt x="832" y="492"/>
                </a:lnTo>
                <a:lnTo>
                  <a:pt x="833" y="477"/>
                </a:lnTo>
                <a:lnTo>
                  <a:pt x="837" y="465"/>
                </a:lnTo>
                <a:lnTo>
                  <a:pt x="837" y="465"/>
                </a:lnTo>
                <a:lnTo>
                  <a:pt x="842" y="450"/>
                </a:lnTo>
                <a:lnTo>
                  <a:pt x="847" y="430"/>
                </a:lnTo>
                <a:lnTo>
                  <a:pt x="851" y="405"/>
                </a:lnTo>
                <a:lnTo>
                  <a:pt x="851" y="405"/>
                </a:lnTo>
                <a:lnTo>
                  <a:pt x="856" y="397"/>
                </a:lnTo>
                <a:lnTo>
                  <a:pt x="866" y="378"/>
                </a:lnTo>
                <a:lnTo>
                  <a:pt x="871" y="368"/>
                </a:lnTo>
                <a:lnTo>
                  <a:pt x="875" y="358"/>
                </a:lnTo>
                <a:lnTo>
                  <a:pt x="878" y="351"/>
                </a:lnTo>
                <a:lnTo>
                  <a:pt x="878" y="348"/>
                </a:lnTo>
                <a:lnTo>
                  <a:pt x="876" y="346"/>
                </a:lnTo>
                <a:lnTo>
                  <a:pt x="876" y="346"/>
                </a:lnTo>
                <a:lnTo>
                  <a:pt x="875" y="345"/>
                </a:lnTo>
                <a:lnTo>
                  <a:pt x="873" y="346"/>
                </a:lnTo>
                <a:lnTo>
                  <a:pt x="866" y="348"/>
                </a:lnTo>
                <a:lnTo>
                  <a:pt x="860" y="355"/>
                </a:lnTo>
                <a:lnTo>
                  <a:pt x="854" y="363"/>
                </a:lnTo>
                <a:lnTo>
                  <a:pt x="842" y="378"/>
                </a:lnTo>
                <a:lnTo>
                  <a:pt x="837" y="386"/>
                </a:lnTo>
                <a:lnTo>
                  <a:pt x="837" y="386"/>
                </a:lnTo>
                <a:lnTo>
                  <a:pt x="840" y="373"/>
                </a:lnTo>
                <a:lnTo>
                  <a:pt x="849" y="345"/>
                </a:lnTo>
                <a:lnTo>
                  <a:pt x="853" y="330"/>
                </a:lnTo>
                <a:lnTo>
                  <a:pt x="854" y="316"/>
                </a:lnTo>
                <a:lnTo>
                  <a:pt x="854" y="306"/>
                </a:lnTo>
                <a:lnTo>
                  <a:pt x="854" y="303"/>
                </a:lnTo>
                <a:lnTo>
                  <a:pt x="851" y="301"/>
                </a:lnTo>
                <a:lnTo>
                  <a:pt x="851" y="301"/>
                </a:lnTo>
                <a:lnTo>
                  <a:pt x="849" y="301"/>
                </a:lnTo>
                <a:lnTo>
                  <a:pt x="847" y="303"/>
                </a:lnTo>
                <a:lnTo>
                  <a:pt x="842" y="309"/>
                </a:lnTo>
                <a:lnTo>
                  <a:pt x="837" y="317"/>
                </a:lnTo>
                <a:lnTo>
                  <a:pt x="833" y="329"/>
                </a:lnTo>
                <a:lnTo>
                  <a:pt x="825" y="350"/>
                </a:lnTo>
                <a:lnTo>
                  <a:pt x="822" y="361"/>
                </a:lnTo>
                <a:lnTo>
                  <a:pt x="822" y="361"/>
                </a:lnTo>
                <a:lnTo>
                  <a:pt x="829" y="322"/>
                </a:lnTo>
                <a:lnTo>
                  <a:pt x="837" y="281"/>
                </a:lnTo>
                <a:lnTo>
                  <a:pt x="837" y="281"/>
                </a:lnTo>
                <a:lnTo>
                  <a:pt x="832" y="283"/>
                </a:lnTo>
                <a:lnTo>
                  <a:pt x="827" y="285"/>
                </a:lnTo>
                <a:lnTo>
                  <a:pt x="822" y="291"/>
                </a:lnTo>
                <a:lnTo>
                  <a:pt x="822" y="291"/>
                </a:lnTo>
                <a:lnTo>
                  <a:pt x="817" y="296"/>
                </a:lnTo>
                <a:lnTo>
                  <a:pt x="814" y="298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09" y="294"/>
                </a:lnTo>
                <a:lnTo>
                  <a:pt x="806" y="293"/>
                </a:lnTo>
                <a:lnTo>
                  <a:pt x="802" y="291"/>
                </a:lnTo>
                <a:lnTo>
                  <a:pt x="802" y="291"/>
                </a:lnTo>
                <a:lnTo>
                  <a:pt x="801" y="293"/>
                </a:lnTo>
                <a:lnTo>
                  <a:pt x="798" y="295"/>
                </a:lnTo>
                <a:lnTo>
                  <a:pt x="795" y="305"/>
                </a:lnTo>
                <a:lnTo>
                  <a:pt x="782" y="334"/>
                </a:lnTo>
                <a:lnTo>
                  <a:pt x="767" y="376"/>
                </a:lnTo>
                <a:lnTo>
                  <a:pt x="767" y="376"/>
                </a:lnTo>
                <a:lnTo>
                  <a:pt x="769" y="348"/>
                </a:lnTo>
                <a:lnTo>
                  <a:pt x="770" y="325"/>
                </a:lnTo>
                <a:lnTo>
                  <a:pt x="772" y="306"/>
                </a:lnTo>
                <a:lnTo>
                  <a:pt x="772" y="306"/>
                </a:lnTo>
                <a:lnTo>
                  <a:pt x="773" y="299"/>
                </a:lnTo>
                <a:lnTo>
                  <a:pt x="773" y="293"/>
                </a:lnTo>
                <a:lnTo>
                  <a:pt x="771" y="281"/>
                </a:lnTo>
                <a:lnTo>
                  <a:pt x="769" y="274"/>
                </a:lnTo>
                <a:lnTo>
                  <a:pt x="767" y="272"/>
                </a:lnTo>
                <a:lnTo>
                  <a:pt x="767" y="272"/>
                </a:lnTo>
                <a:lnTo>
                  <a:pt x="767" y="259"/>
                </a:lnTo>
                <a:lnTo>
                  <a:pt x="765" y="249"/>
                </a:lnTo>
                <a:lnTo>
                  <a:pt x="764" y="244"/>
                </a:lnTo>
                <a:lnTo>
                  <a:pt x="762" y="242"/>
                </a:lnTo>
                <a:lnTo>
                  <a:pt x="762" y="242"/>
                </a:lnTo>
                <a:lnTo>
                  <a:pt x="756" y="233"/>
                </a:lnTo>
                <a:lnTo>
                  <a:pt x="756" y="233"/>
                </a:lnTo>
                <a:lnTo>
                  <a:pt x="761" y="223"/>
                </a:lnTo>
                <a:lnTo>
                  <a:pt x="762" y="219"/>
                </a:lnTo>
                <a:lnTo>
                  <a:pt x="762" y="217"/>
                </a:lnTo>
                <a:lnTo>
                  <a:pt x="762" y="217"/>
                </a:lnTo>
                <a:lnTo>
                  <a:pt x="760" y="212"/>
                </a:lnTo>
                <a:lnTo>
                  <a:pt x="756" y="207"/>
                </a:lnTo>
                <a:lnTo>
                  <a:pt x="749" y="200"/>
                </a:lnTo>
                <a:lnTo>
                  <a:pt x="741" y="195"/>
                </a:lnTo>
                <a:lnTo>
                  <a:pt x="738" y="192"/>
                </a:lnTo>
                <a:lnTo>
                  <a:pt x="747" y="182"/>
                </a:lnTo>
                <a:lnTo>
                  <a:pt x="747" y="182"/>
                </a:lnTo>
                <a:lnTo>
                  <a:pt x="734" y="177"/>
                </a:lnTo>
                <a:lnTo>
                  <a:pt x="734" y="177"/>
                </a:lnTo>
                <a:lnTo>
                  <a:pt x="720" y="174"/>
                </a:lnTo>
                <a:lnTo>
                  <a:pt x="704" y="170"/>
                </a:lnTo>
                <a:lnTo>
                  <a:pt x="688" y="167"/>
                </a:lnTo>
                <a:lnTo>
                  <a:pt x="673" y="167"/>
                </a:lnTo>
                <a:lnTo>
                  <a:pt x="673" y="167"/>
                </a:lnTo>
                <a:lnTo>
                  <a:pt x="666" y="169"/>
                </a:lnTo>
                <a:lnTo>
                  <a:pt x="658" y="171"/>
                </a:lnTo>
                <a:lnTo>
                  <a:pt x="652" y="174"/>
                </a:lnTo>
                <a:lnTo>
                  <a:pt x="647" y="177"/>
                </a:lnTo>
                <a:lnTo>
                  <a:pt x="643" y="177"/>
                </a:lnTo>
                <a:lnTo>
                  <a:pt x="643" y="177"/>
                </a:lnTo>
                <a:lnTo>
                  <a:pt x="629" y="180"/>
                </a:lnTo>
                <a:lnTo>
                  <a:pt x="615" y="183"/>
                </a:lnTo>
                <a:lnTo>
                  <a:pt x="600" y="186"/>
                </a:lnTo>
                <a:lnTo>
                  <a:pt x="593" y="187"/>
                </a:lnTo>
                <a:lnTo>
                  <a:pt x="584" y="187"/>
                </a:lnTo>
                <a:lnTo>
                  <a:pt x="584" y="187"/>
                </a:lnTo>
                <a:lnTo>
                  <a:pt x="579" y="187"/>
                </a:lnTo>
                <a:lnTo>
                  <a:pt x="573" y="188"/>
                </a:lnTo>
                <a:lnTo>
                  <a:pt x="559" y="193"/>
                </a:lnTo>
                <a:lnTo>
                  <a:pt x="543" y="200"/>
                </a:lnTo>
                <a:lnTo>
                  <a:pt x="527" y="207"/>
                </a:lnTo>
                <a:lnTo>
                  <a:pt x="511" y="216"/>
                </a:lnTo>
                <a:lnTo>
                  <a:pt x="496" y="224"/>
                </a:lnTo>
                <a:lnTo>
                  <a:pt x="486" y="232"/>
                </a:lnTo>
                <a:lnTo>
                  <a:pt x="480" y="237"/>
                </a:lnTo>
                <a:lnTo>
                  <a:pt x="480" y="237"/>
                </a:lnTo>
                <a:lnTo>
                  <a:pt x="478" y="241"/>
                </a:lnTo>
                <a:lnTo>
                  <a:pt x="476" y="244"/>
                </a:lnTo>
                <a:lnTo>
                  <a:pt x="476" y="247"/>
                </a:lnTo>
                <a:lnTo>
                  <a:pt x="478" y="249"/>
                </a:lnTo>
                <a:lnTo>
                  <a:pt x="481" y="255"/>
                </a:lnTo>
                <a:lnTo>
                  <a:pt x="485" y="262"/>
                </a:lnTo>
                <a:lnTo>
                  <a:pt x="485" y="262"/>
                </a:lnTo>
                <a:lnTo>
                  <a:pt x="485" y="264"/>
                </a:lnTo>
                <a:lnTo>
                  <a:pt x="484" y="267"/>
                </a:lnTo>
                <a:lnTo>
                  <a:pt x="480" y="273"/>
                </a:lnTo>
                <a:lnTo>
                  <a:pt x="473" y="280"/>
                </a:lnTo>
                <a:lnTo>
                  <a:pt x="463" y="289"/>
                </a:lnTo>
                <a:lnTo>
                  <a:pt x="452" y="296"/>
                </a:lnTo>
                <a:lnTo>
                  <a:pt x="440" y="304"/>
                </a:lnTo>
                <a:lnTo>
                  <a:pt x="431" y="309"/>
                </a:lnTo>
                <a:lnTo>
                  <a:pt x="421" y="311"/>
                </a:lnTo>
                <a:lnTo>
                  <a:pt x="421" y="311"/>
                </a:lnTo>
                <a:lnTo>
                  <a:pt x="407" y="312"/>
                </a:lnTo>
                <a:lnTo>
                  <a:pt x="397" y="312"/>
                </a:lnTo>
                <a:lnTo>
                  <a:pt x="392" y="311"/>
                </a:lnTo>
                <a:lnTo>
                  <a:pt x="391" y="311"/>
                </a:lnTo>
                <a:lnTo>
                  <a:pt x="376" y="291"/>
                </a:lnTo>
                <a:lnTo>
                  <a:pt x="376" y="291"/>
                </a:lnTo>
                <a:lnTo>
                  <a:pt x="364" y="270"/>
                </a:lnTo>
                <a:lnTo>
                  <a:pt x="355" y="254"/>
                </a:lnTo>
                <a:lnTo>
                  <a:pt x="346" y="242"/>
                </a:lnTo>
                <a:lnTo>
                  <a:pt x="346" y="242"/>
                </a:lnTo>
                <a:lnTo>
                  <a:pt x="335" y="226"/>
                </a:lnTo>
                <a:lnTo>
                  <a:pt x="333" y="219"/>
                </a:lnTo>
                <a:lnTo>
                  <a:pt x="331" y="217"/>
                </a:lnTo>
                <a:lnTo>
                  <a:pt x="331" y="217"/>
                </a:lnTo>
                <a:lnTo>
                  <a:pt x="323" y="197"/>
                </a:lnTo>
                <a:lnTo>
                  <a:pt x="317" y="185"/>
                </a:lnTo>
                <a:lnTo>
                  <a:pt x="312" y="177"/>
                </a:lnTo>
                <a:lnTo>
                  <a:pt x="297" y="167"/>
                </a:lnTo>
                <a:lnTo>
                  <a:pt x="297" y="167"/>
                </a:lnTo>
                <a:lnTo>
                  <a:pt x="284" y="151"/>
                </a:lnTo>
                <a:lnTo>
                  <a:pt x="277" y="138"/>
                </a:lnTo>
                <a:lnTo>
                  <a:pt x="273" y="133"/>
                </a:lnTo>
                <a:lnTo>
                  <a:pt x="272" y="128"/>
                </a:lnTo>
                <a:lnTo>
                  <a:pt x="272" y="128"/>
                </a:lnTo>
                <a:lnTo>
                  <a:pt x="271" y="108"/>
                </a:lnTo>
                <a:lnTo>
                  <a:pt x="271" y="98"/>
                </a:lnTo>
                <a:lnTo>
                  <a:pt x="272" y="93"/>
                </a:lnTo>
                <a:lnTo>
                  <a:pt x="272" y="93"/>
                </a:lnTo>
                <a:lnTo>
                  <a:pt x="281" y="92"/>
                </a:lnTo>
                <a:lnTo>
                  <a:pt x="302" y="92"/>
                </a:lnTo>
                <a:lnTo>
                  <a:pt x="365" y="89"/>
                </a:lnTo>
                <a:lnTo>
                  <a:pt x="460" y="88"/>
                </a:lnTo>
                <a:lnTo>
                  <a:pt x="460" y="88"/>
                </a:lnTo>
                <a:lnTo>
                  <a:pt x="464" y="89"/>
                </a:lnTo>
                <a:lnTo>
                  <a:pt x="466" y="90"/>
                </a:lnTo>
                <a:lnTo>
                  <a:pt x="470" y="92"/>
                </a:lnTo>
                <a:lnTo>
                  <a:pt x="475" y="93"/>
                </a:lnTo>
                <a:lnTo>
                  <a:pt x="475" y="93"/>
                </a:lnTo>
                <a:lnTo>
                  <a:pt x="487" y="93"/>
                </a:lnTo>
                <a:lnTo>
                  <a:pt x="494" y="95"/>
                </a:lnTo>
                <a:lnTo>
                  <a:pt x="500" y="98"/>
                </a:lnTo>
                <a:lnTo>
                  <a:pt x="500" y="98"/>
                </a:lnTo>
                <a:lnTo>
                  <a:pt x="506" y="103"/>
                </a:lnTo>
                <a:lnTo>
                  <a:pt x="511" y="110"/>
                </a:lnTo>
                <a:lnTo>
                  <a:pt x="517" y="119"/>
                </a:lnTo>
                <a:lnTo>
                  <a:pt x="525" y="128"/>
                </a:lnTo>
                <a:lnTo>
                  <a:pt x="525" y="128"/>
                </a:lnTo>
                <a:lnTo>
                  <a:pt x="527" y="129"/>
                </a:lnTo>
                <a:lnTo>
                  <a:pt x="528" y="130"/>
                </a:lnTo>
                <a:lnTo>
                  <a:pt x="531" y="130"/>
                </a:lnTo>
                <a:lnTo>
                  <a:pt x="532" y="129"/>
                </a:lnTo>
                <a:lnTo>
                  <a:pt x="535" y="126"/>
                </a:lnTo>
                <a:lnTo>
                  <a:pt x="537" y="120"/>
                </a:lnTo>
                <a:lnTo>
                  <a:pt x="539" y="108"/>
                </a:lnTo>
                <a:lnTo>
                  <a:pt x="539" y="98"/>
                </a:lnTo>
                <a:lnTo>
                  <a:pt x="539" y="98"/>
                </a:lnTo>
                <a:lnTo>
                  <a:pt x="541" y="97"/>
                </a:lnTo>
                <a:lnTo>
                  <a:pt x="542" y="95"/>
                </a:lnTo>
                <a:lnTo>
                  <a:pt x="551" y="95"/>
                </a:lnTo>
                <a:lnTo>
                  <a:pt x="579" y="98"/>
                </a:lnTo>
                <a:lnTo>
                  <a:pt x="596" y="99"/>
                </a:lnTo>
                <a:lnTo>
                  <a:pt x="613" y="100"/>
                </a:lnTo>
                <a:lnTo>
                  <a:pt x="627" y="100"/>
                </a:lnTo>
                <a:lnTo>
                  <a:pt x="634" y="99"/>
                </a:lnTo>
                <a:lnTo>
                  <a:pt x="639" y="98"/>
                </a:lnTo>
                <a:lnTo>
                  <a:pt x="639" y="98"/>
                </a:lnTo>
                <a:lnTo>
                  <a:pt x="642" y="97"/>
                </a:lnTo>
                <a:lnTo>
                  <a:pt x="643" y="94"/>
                </a:lnTo>
                <a:lnTo>
                  <a:pt x="642" y="93"/>
                </a:lnTo>
                <a:lnTo>
                  <a:pt x="639" y="92"/>
                </a:lnTo>
                <a:lnTo>
                  <a:pt x="629" y="88"/>
                </a:lnTo>
                <a:lnTo>
                  <a:pt x="616" y="84"/>
                </a:lnTo>
                <a:lnTo>
                  <a:pt x="588" y="81"/>
                </a:lnTo>
                <a:lnTo>
                  <a:pt x="574" y="78"/>
                </a:lnTo>
                <a:lnTo>
                  <a:pt x="574" y="78"/>
                </a:lnTo>
                <a:lnTo>
                  <a:pt x="610" y="73"/>
                </a:lnTo>
                <a:lnTo>
                  <a:pt x="637" y="68"/>
                </a:lnTo>
                <a:lnTo>
                  <a:pt x="647" y="66"/>
                </a:lnTo>
                <a:lnTo>
                  <a:pt x="653" y="63"/>
                </a:lnTo>
                <a:lnTo>
                  <a:pt x="653" y="63"/>
                </a:lnTo>
                <a:lnTo>
                  <a:pt x="655" y="62"/>
                </a:lnTo>
                <a:lnTo>
                  <a:pt x="655" y="61"/>
                </a:lnTo>
                <a:lnTo>
                  <a:pt x="653" y="58"/>
                </a:lnTo>
                <a:lnTo>
                  <a:pt x="650" y="57"/>
                </a:lnTo>
                <a:lnTo>
                  <a:pt x="645" y="54"/>
                </a:lnTo>
                <a:lnTo>
                  <a:pt x="635" y="53"/>
                </a:lnTo>
                <a:lnTo>
                  <a:pt x="630" y="53"/>
                </a:lnTo>
                <a:lnTo>
                  <a:pt x="629" y="53"/>
                </a:lnTo>
                <a:lnTo>
                  <a:pt x="629" y="53"/>
                </a:lnTo>
                <a:lnTo>
                  <a:pt x="627" y="53"/>
                </a:lnTo>
                <a:lnTo>
                  <a:pt x="627" y="52"/>
                </a:lnTo>
                <a:lnTo>
                  <a:pt x="629" y="43"/>
                </a:lnTo>
                <a:lnTo>
                  <a:pt x="629" y="43"/>
                </a:lnTo>
                <a:lnTo>
                  <a:pt x="627" y="42"/>
                </a:lnTo>
                <a:lnTo>
                  <a:pt x="626" y="41"/>
                </a:lnTo>
                <a:lnTo>
                  <a:pt x="617" y="40"/>
                </a:lnTo>
                <a:lnTo>
                  <a:pt x="591" y="36"/>
                </a:lnTo>
                <a:lnTo>
                  <a:pt x="567" y="35"/>
                </a:lnTo>
                <a:lnTo>
                  <a:pt x="554" y="33"/>
                </a:lnTo>
                <a:lnTo>
                  <a:pt x="554" y="33"/>
                </a:lnTo>
                <a:lnTo>
                  <a:pt x="561" y="30"/>
                </a:lnTo>
                <a:lnTo>
                  <a:pt x="573" y="22"/>
                </a:lnTo>
                <a:lnTo>
                  <a:pt x="580" y="19"/>
                </a:lnTo>
                <a:lnTo>
                  <a:pt x="587" y="14"/>
                </a:lnTo>
                <a:lnTo>
                  <a:pt x="591" y="9"/>
                </a:lnTo>
                <a:lnTo>
                  <a:pt x="594" y="4"/>
                </a:lnTo>
                <a:lnTo>
                  <a:pt x="594" y="4"/>
                </a:lnTo>
                <a:lnTo>
                  <a:pt x="594" y="1"/>
                </a:lnTo>
                <a:lnTo>
                  <a:pt x="593" y="0"/>
                </a:lnTo>
                <a:lnTo>
                  <a:pt x="587" y="0"/>
                </a:lnTo>
                <a:lnTo>
                  <a:pt x="578" y="1"/>
                </a:lnTo>
                <a:lnTo>
                  <a:pt x="568" y="4"/>
                </a:lnTo>
                <a:lnTo>
                  <a:pt x="548" y="10"/>
                </a:lnTo>
                <a:lnTo>
                  <a:pt x="539" y="14"/>
                </a:lnTo>
                <a:lnTo>
                  <a:pt x="539" y="14"/>
                </a:lnTo>
                <a:lnTo>
                  <a:pt x="518" y="12"/>
                </a:lnTo>
                <a:lnTo>
                  <a:pt x="497" y="12"/>
                </a:lnTo>
                <a:lnTo>
                  <a:pt x="475" y="14"/>
                </a:lnTo>
                <a:lnTo>
                  <a:pt x="475" y="14"/>
                </a:lnTo>
                <a:lnTo>
                  <a:pt x="458" y="17"/>
                </a:lnTo>
                <a:lnTo>
                  <a:pt x="449" y="20"/>
                </a:lnTo>
                <a:lnTo>
                  <a:pt x="445" y="22"/>
                </a:lnTo>
                <a:lnTo>
                  <a:pt x="445" y="23"/>
                </a:lnTo>
                <a:lnTo>
                  <a:pt x="445" y="23"/>
                </a:lnTo>
                <a:lnTo>
                  <a:pt x="383" y="19"/>
                </a:lnTo>
                <a:lnTo>
                  <a:pt x="333" y="14"/>
                </a:lnTo>
                <a:lnTo>
                  <a:pt x="310" y="11"/>
                </a:lnTo>
                <a:lnTo>
                  <a:pt x="292" y="9"/>
                </a:lnTo>
                <a:lnTo>
                  <a:pt x="292" y="9"/>
                </a:lnTo>
                <a:lnTo>
                  <a:pt x="276" y="7"/>
                </a:lnTo>
                <a:lnTo>
                  <a:pt x="256" y="7"/>
                </a:lnTo>
                <a:lnTo>
                  <a:pt x="235" y="9"/>
                </a:lnTo>
                <a:lnTo>
                  <a:pt x="215" y="11"/>
                </a:lnTo>
                <a:lnTo>
                  <a:pt x="195" y="15"/>
                </a:lnTo>
                <a:lnTo>
                  <a:pt x="179" y="19"/>
                </a:lnTo>
                <a:lnTo>
                  <a:pt x="168" y="23"/>
                </a:lnTo>
                <a:lnTo>
                  <a:pt x="164" y="26"/>
                </a:lnTo>
                <a:lnTo>
                  <a:pt x="163" y="28"/>
                </a:lnTo>
                <a:lnTo>
                  <a:pt x="163" y="28"/>
                </a:lnTo>
                <a:lnTo>
                  <a:pt x="162" y="37"/>
                </a:lnTo>
                <a:lnTo>
                  <a:pt x="162" y="53"/>
                </a:lnTo>
                <a:lnTo>
                  <a:pt x="163" y="97"/>
                </a:lnTo>
                <a:lnTo>
                  <a:pt x="166" y="139"/>
                </a:lnTo>
                <a:lnTo>
                  <a:pt x="167" y="152"/>
                </a:lnTo>
                <a:lnTo>
                  <a:pt x="168" y="157"/>
                </a:lnTo>
                <a:lnTo>
                  <a:pt x="168" y="157"/>
                </a:lnTo>
                <a:lnTo>
                  <a:pt x="168" y="159"/>
                </a:lnTo>
                <a:lnTo>
                  <a:pt x="166" y="162"/>
                </a:lnTo>
                <a:lnTo>
                  <a:pt x="158" y="171"/>
                </a:lnTo>
                <a:lnTo>
                  <a:pt x="151" y="179"/>
                </a:lnTo>
                <a:lnTo>
                  <a:pt x="148" y="182"/>
                </a:lnTo>
                <a:lnTo>
                  <a:pt x="148" y="182"/>
                </a:lnTo>
                <a:lnTo>
                  <a:pt x="153" y="191"/>
                </a:lnTo>
                <a:lnTo>
                  <a:pt x="164" y="213"/>
                </a:lnTo>
                <a:lnTo>
                  <a:pt x="196" y="284"/>
                </a:lnTo>
                <a:lnTo>
                  <a:pt x="242" y="386"/>
                </a:lnTo>
                <a:lnTo>
                  <a:pt x="242" y="386"/>
                </a:lnTo>
                <a:lnTo>
                  <a:pt x="210" y="422"/>
                </a:lnTo>
                <a:lnTo>
                  <a:pt x="184" y="453"/>
                </a:lnTo>
                <a:lnTo>
                  <a:pt x="172" y="468"/>
                </a:lnTo>
                <a:lnTo>
                  <a:pt x="163" y="480"/>
                </a:lnTo>
                <a:lnTo>
                  <a:pt x="163" y="480"/>
                </a:lnTo>
                <a:lnTo>
                  <a:pt x="157" y="491"/>
                </a:lnTo>
                <a:lnTo>
                  <a:pt x="154" y="501"/>
                </a:lnTo>
                <a:lnTo>
                  <a:pt x="153" y="510"/>
                </a:lnTo>
                <a:lnTo>
                  <a:pt x="153" y="518"/>
                </a:lnTo>
                <a:lnTo>
                  <a:pt x="156" y="527"/>
                </a:lnTo>
                <a:lnTo>
                  <a:pt x="158" y="537"/>
                </a:lnTo>
                <a:lnTo>
                  <a:pt x="161" y="547"/>
                </a:lnTo>
                <a:lnTo>
                  <a:pt x="163" y="559"/>
                </a:lnTo>
                <a:lnTo>
                  <a:pt x="163" y="559"/>
                </a:lnTo>
                <a:lnTo>
                  <a:pt x="164" y="578"/>
                </a:lnTo>
                <a:lnTo>
                  <a:pt x="164" y="606"/>
                </a:lnTo>
                <a:lnTo>
                  <a:pt x="163" y="642"/>
                </a:lnTo>
                <a:lnTo>
                  <a:pt x="159" y="680"/>
                </a:lnTo>
                <a:lnTo>
                  <a:pt x="156" y="718"/>
                </a:lnTo>
                <a:lnTo>
                  <a:pt x="152" y="753"/>
                </a:lnTo>
                <a:lnTo>
                  <a:pt x="147" y="780"/>
                </a:lnTo>
                <a:lnTo>
                  <a:pt x="143" y="797"/>
                </a:lnTo>
                <a:lnTo>
                  <a:pt x="143" y="797"/>
                </a:lnTo>
                <a:lnTo>
                  <a:pt x="131" y="826"/>
                </a:lnTo>
                <a:lnTo>
                  <a:pt x="114" y="859"/>
                </a:lnTo>
                <a:lnTo>
                  <a:pt x="89" y="907"/>
                </a:lnTo>
                <a:lnTo>
                  <a:pt x="89" y="907"/>
                </a:lnTo>
                <a:lnTo>
                  <a:pt x="89" y="909"/>
                </a:lnTo>
                <a:lnTo>
                  <a:pt x="90" y="912"/>
                </a:lnTo>
                <a:lnTo>
                  <a:pt x="94" y="914"/>
                </a:lnTo>
                <a:lnTo>
                  <a:pt x="99" y="915"/>
                </a:lnTo>
                <a:lnTo>
                  <a:pt x="111" y="916"/>
                </a:lnTo>
                <a:lnTo>
                  <a:pt x="123" y="916"/>
                </a:lnTo>
                <a:lnTo>
                  <a:pt x="123" y="916"/>
                </a:lnTo>
                <a:lnTo>
                  <a:pt x="137" y="915"/>
                </a:lnTo>
                <a:lnTo>
                  <a:pt x="152" y="914"/>
                </a:lnTo>
                <a:lnTo>
                  <a:pt x="168" y="912"/>
                </a:lnTo>
                <a:lnTo>
                  <a:pt x="168" y="912"/>
                </a:lnTo>
                <a:lnTo>
                  <a:pt x="163" y="956"/>
                </a:lnTo>
                <a:lnTo>
                  <a:pt x="163" y="956"/>
                </a:lnTo>
                <a:lnTo>
                  <a:pt x="162" y="962"/>
                </a:lnTo>
                <a:lnTo>
                  <a:pt x="161" y="966"/>
                </a:lnTo>
                <a:lnTo>
                  <a:pt x="158" y="966"/>
                </a:lnTo>
                <a:lnTo>
                  <a:pt x="158" y="966"/>
                </a:lnTo>
                <a:lnTo>
                  <a:pt x="158" y="966"/>
                </a:lnTo>
                <a:lnTo>
                  <a:pt x="157" y="969"/>
                </a:lnTo>
                <a:lnTo>
                  <a:pt x="149" y="977"/>
                </a:lnTo>
                <a:lnTo>
                  <a:pt x="136" y="991"/>
                </a:lnTo>
                <a:lnTo>
                  <a:pt x="114" y="1011"/>
                </a:lnTo>
                <a:lnTo>
                  <a:pt x="114" y="1011"/>
                </a:lnTo>
                <a:lnTo>
                  <a:pt x="107" y="1017"/>
                </a:lnTo>
                <a:lnTo>
                  <a:pt x="101" y="1023"/>
                </a:lnTo>
                <a:lnTo>
                  <a:pt x="97" y="1031"/>
                </a:lnTo>
                <a:lnTo>
                  <a:pt x="94" y="1039"/>
                </a:lnTo>
                <a:lnTo>
                  <a:pt x="90" y="1048"/>
                </a:lnTo>
                <a:lnTo>
                  <a:pt x="88" y="1057"/>
                </a:lnTo>
                <a:lnTo>
                  <a:pt x="85" y="1076"/>
                </a:lnTo>
                <a:lnTo>
                  <a:pt x="84" y="1098"/>
                </a:lnTo>
                <a:lnTo>
                  <a:pt x="84" y="1121"/>
                </a:lnTo>
                <a:lnTo>
                  <a:pt x="84" y="1170"/>
                </a:lnTo>
                <a:lnTo>
                  <a:pt x="84" y="1170"/>
                </a:lnTo>
                <a:lnTo>
                  <a:pt x="83" y="1183"/>
                </a:lnTo>
                <a:lnTo>
                  <a:pt x="80" y="1197"/>
                </a:lnTo>
                <a:lnTo>
                  <a:pt x="75" y="1210"/>
                </a:lnTo>
                <a:lnTo>
                  <a:pt x="70" y="1225"/>
                </a:lnTo>
                <a:lnTo>
                  <a:pt x="57" y="1255"/>
                </a:lnTo>
                <a:lnTo>
                  <a:pt x="42" y="1284"/>
                </a:lnTo>
                <a:lnTo>
                  <a:pt x="26" y="1310"/>
                </a:lnTo>
                <a:lnTo>
                  <a:pt x="12" y="1330"/>
                </a:lnTo>
                <a:lnTo>
                  <a:pt x="0" y="1348"/>
                </a:lnTo>
                <a:lnTo>
                  <a:pt x="0" y="1348"/>
                </a:lnTo>
                <a:lnTo>
                  <a:pt x="12" y="1356"/>
                </a:lnTo>
                <a:lnTo>
                  <a:pt x="39" y="1373"/>
                </a:lnTo>
                <a:lnTo>
                  <a:pt x="39" y="1373"/>
                </a:lnTo>
                <a:lnTo>
                  <a:pt x="48" y="1379"/>
                </a:lnTo>
                <a:lnTo>
                  <a:pt x="58" y="1388"/>
                </a:lnTo>
                <a:lnTo>
                  <a:pt x="69" y="1396"/>
                </a:lnTo>
                <a:lnTo>
                  <a:pt x="80" y="1406"/>
                </a:lnTo>
                <a:lnTo>
                  <a:pt x="92" y="1414"/>
                </a:lnTo>
                <a:lnTo>
                  <a:pt x="106" y="1421"/>
                </a:lnTo>
                <a:lnTo>
                  <a:pt x="112" y="1423"/>
                </a:lnTo>
                <a:lnTo>
                  <a:pt x="120" y="1424"/>
                </a:lnTo>
                <a:lnTo>
                  <a:pt x="126" y="1424"/>
                </a:lnTo>
                <a:lnTo>
                  <a:pt x="133" y="1423"/>
                </a:lnTo>
                <a:lnTo>
                  <a:pt x="133" y="1423"/>
                </a:lnTo>
                <a:lnTo>
                  <a:pt x="159" y="1416"/>
                </a:lnTo>
                <a:lnTo>
                  <a:pt x="195" y="1409"/>
                </a:lnTo>
                <a:lnTo>
                  <a:pt x="195" y="1409"/>
                </a:lnTo>
                <a:lnTo>
                  <a:pt x="201" y="1503"/>
                </a:lnTo>
                <a:lnTo>
                  <a:pt x="205" y="1543"/>
                </a:lnTo>
                <a:lnTo>
                  <a:pt x="208" y="1566"/>
                </a:lnTo>
                <a:lnTo>
                  <a:pt x="208" y="1566"/>
                </a:lnTo>
                <a:lnTo>
                  <a:pt x="210" y="1573"/>
                </a:lnTo>
                <a:lnTo>
                  <a:pt x="216" y="1583"/>
                </a:lnTo>
                <a:lnTo>
                  <a:pt x="234" y="1611"/>
                </a:lnTo>
                <a:lnTo>
                  <a:pt x="288" y="1688"/>
                </a:lnTo>
                <a:lnTo>
                  <a:pt x="376" y="1810"/>
                </a:lnTo>
                <a:lnTo>
                  <a:pt x="376" y="1810"/>
                </a:lnTo>
                <a:lnTo>
                  <a:pt x="381" y="1817"/>
                </a:lnTo>
                <a:lnTo>
                  <a:pt x="387" y="1823"/>
                </a:lnTo>
                <a:lnTo>
                  <a:pt x="392" y="1829"/>
                </a:lnTo>
                <a:lnTo>
                  <a:pt x="397" y="1836"/>
                </a:lnTo>
                <a:lnTo>
                  <a:pt x="400" y="1842"/>
                </a:lnTo>
                <a:lnTo>
                  <a:pt x="400" y="1850"/>
                </a:lnTo>
                <a:lnTo>
                  <a:pt x="397" y="1859"/>
                </a:lnTo>
                <a:lnTo>
                  <a:pt x="391" y="1869"/>
                </a:lnTo>
                <a:lnTo>
                  <a:pt x="391" y="1869"/>
                </a:lnTo>
                <a:lnTo>
                  <a:pt x="371" y="1894"/>
                </a:lnTo>
                <a:lnTo>
                  <a:pt x="349" y="1919"/>
                </a:lnTo>
                <a:lnTo>
                  <a:pt x="329" y="1940"/>
                </a:lnTo>
                <a:lnTo>
                  <a:pt x="322" y="1946"/>
                </a:lnTo>
                <a:lnTo>
                  <a:pt x="317" y="1948"/>
                </a:lnTo>
                <a:lnTo>
                  <a:pt x="317" y="1948"/>
                </a:lnTo>
                <a:lnTo>
                  <a:pt x="309" y="1951"/>
                </a:lnTo>
                <a:lnTo>
                  <a:pt x="303" y="1955"/>
                </a:lnTo>
                <a:lnTo>
                  <a:pt x="298" y="1960"/>
                </a:lnTo>
                <a:lnTo>
                  <a:pt x="297" y="1961"/>
                </a:lnTo>
                <a:lnTo>
                  <a:pt x="297" y="1963"/>
                </a:lnTo>
                <a:lnTo>
                  <a:pt x="302" y="1983"/>
                </a:lnTo>
                <a:lnTo>
                  <a:pt x="302" y="1983"/>
                </a:lnTo>
                <a:lnTo>
                  <a:pt x="303" y="1993"/>
                </a:lnTo>
                <a:lnTo>
                  <a:pt x="304" y="2002"/>
                </a:lnTo>
                <a:lnTo>
                  <a:pt x="305" y="2005"/>
                </a:lnTo>
                <a:lnTo>
                  <a:pt x="307" y="2008"/>
                </a:lnTo>
                <a:lnTo>
                  <a:pt x="307" y="2008"/>
                </a:lnTo>
                <a:lnTo>
                  <a:pt x="310" y="2010"/>
                </a:lnTo>
                <a:lnTo>
                  <a:pt x="318" y="2012"/>
                </a:lnTo>
                <a:lnTo>
                  <a:pt x="336" y="2015"/>
                </a:lnTo>
                <a:lnTo>
                  <a:pt x="356" y="2018"/>
                </a:lnTo>
                <a:lnTo>
                  <a:pt x="362" y="2018"/>
                </a:lnTo>
                <a:lnTo>
                  <a:pt x="366" y="2018"/>
                </a:lnTo>
                <a:lnTo>
                  <a:pt x="366" y="2018"/>
                </a:lnTo>
                <a:lnTo>
                  <a:pt x="382" y="2009"/>
                </a:lnTo>
                <a:lnTo>
                  <a:pt x="395" y="2002"/>
                </a:lnTo>
                <a:lnTo>
                  <a:pt x="401" y="1998"/>
                </a:lnTo>
                <a:lnTo>
                  <a:pt x="406" y="1993"/>
                </a:lnTo>
                <a:lnTo>
                  <a:pt x="406" y="1993"/>
                </a:lnTo>
                <a:lnTo>
                  <a:pt x="416" y="1983"/>
                </a:lnTo>
                <a:lnTo>
                  <a:pt x="428" y="1973"/>
                </a:lnTo>
                <a:lnTo>
                  <a:pt x="438" y="1966"/>
                </a:lnTo>
                <a:lnTo>
                  <a:pt x="442" y="1965"/>
                </a:lnTo>
                <a:lnTo>
                  <a:pt x="445" y="1963"/>
                </a:lnTo>
                <a:lnTo>
                  <a:pt x="445" y="1963"/>
                </a:lnTo>
                <a:lnTo>
                  <a:pt x="452" y="1965"/>
                </a:lnTo>
                <a:lnTo>
                  <a:pt x="459" y="1967"/>
                </a:lnTo>
                <a:lnTo>
                  <a:pt x="464" y="1971"/>
                </a:lnTo>
                <a:lnTo>
                  <a:pt x="465" y="1972"/>
                </a:lnTo>
                <a:lnTo>
                  <a:pt x="465" y="1973"/>
                </a:lnTo>
                <a:lnTo>
                  <a:pt x="465" y="1973"/>
                </a:lnTo>
                <a:lnTo>
                  <a:pt x="466" y="1974"/>
                </a:lnTo>
                <a:lnTo>
                  <a:pt x="469" y="1974"/>
                </a:lnTo>
                <a:lnTo>
                  <a:pt x="479" y="1972"/>
                </a:lnTo>
                <a:lnTo>
                  <a:pt x="484" y="1971"/>
                </a:lnTo>
                <a:lnTo>
                  <a:pt x="489" y="1967"/>
                </a:lnTo>
                <a:lnTo>
                  <a:pt x="492" y="1963"/>
                </a:lnTo>
                <a:lnTo>
                  <a:pt x="495" y="1958"/>
                </a:lnTo>
                <a:lnTo>
                  <a:pt x="495" y="1958"/>
                </a:lnTo>
                <a:lnTo>
                  <a:pt x="496" y="1948"/>
                </a:lnTo>
                <a:lnTo>
                  <a:pt x="496" y="1940"/>
                </a:lnTo>
                <a:lnTo>
                  <a:pt x="495" y="1934"/>
                </a:lnTo>
                <a:lnTo>
                  <a:pt x="495" y="1934"/>
                </a:lnTo>
                <a:lnTo>
                  <a:pt x="496" y="1934"/>
                </a:lnTo>
                <a:lnTo>
                  <a:pt x="500" y="1934"/>
                </a:lnTo>
                <a:lnTo>
                  <a:pt x="502" y="1931"/>
                </a:lnTo>
                <a:lnTo>
                  <a:pt x="504" y="1929"/>
                </a:lnTo>
                <a:lnTo>
                  <a:pt x="505" y="1925"/>
                </a:lnTo>
                <a:lnTo>
                  <a:pt x="505" y="1919"/>
                </a:lnTo>
                <a:lnTo>
                  <a:pt x="505" y="1919"/>
                </a:lnTo>
                <a:lnTo>
                  <a:pt x="504" y="1896"/>
                </a:lnTo>
                <a:lnTo>
                  <a:pt x="502" y="1889"/>
                </a:lnTo>
                <a:lnTo>
                  <a:pt x="500" y="1884"/>
                </a:lnTo>
                <a:lnTo>
                  <a:pt x="500" y="1884"/>
                </a:lnTo>
                <a:lnTo>
                  <a:pt x="496" y="1875"/>
                </a:lnTo>
                <a:lnTo>
                  <a:pt x="491" y="1860"/>
                </a:lnTo>
                <a:lnTo>
                  <a:pt x="487" y="1845"/>
                </a:lnTo>
                <a:lnTo>
                  <a:pt x="485" y="1834"/>
                </a:lnTo>
                <a:lnTo>
                  <a:pt x="485" y="1834"/>
                </a:lnTo>
                <a:lnTo>
                  <a:pt x="484" y="1827"/>
                </a:lnTo>
                <a:lnTo>
                  <a:pt x="483" y="1818"/>
                </a:lnTo>
                <a:lnTo>
                  <a:pt x="475" y="1802"/>
                </a:lnTo>
                <a:lnTo>
                  <a:pt x="460" y="1775"/>
                </a:lnTo>
                <a:lnTo>
                  <a:pt x="460" y="1775"/>
                </a:lnTo>
                <a:lnTo>
                  <a:pt x="452" y="1757"/>
                </a:lnTo>
                <a:lnTo>
                  <a:pt x="444" y="1741"/>
                </a:lnTo>
                <a:lnTo>
                  <a:pt x="439" y="1725"/>
                </a:lnTo>
                <a:lnTo>
                  <a:pt x="434" y="1709"/>
                </a:lnTo>
                <a:lnTo>
                  <a:pt x="424" y="1674"/>
                </a:lnTo>
                <a:lnTo>
                  <a:pt x="418" y="1656"/>
                </a:lnTo>
                <a:lnTo>
                  <a:pt x="411" y="1636"/>
                </a:lnTo>
                <a:lnTo>
                  <a:pt x="411" y="1636"/>
                </a:lnTo>
                <a:lnTo>
                  <a:pt x="396" y="1599"/>
                </a:lnTo>
                <a:lnTo>
                  <a:pt x="383" y="1569"/>
                </a:lnTo>
                <a:lnTo>
                  <a:pt x="374" y="1549"/>
                </a:lnTo>
                <a:lnTo>
                  <a:pt x="366" y="1537"/>
                </a:lnTo>
                <a:lnTo>
                  <a:pt x="366" y="1537"/>
                </a:lnTo>
                <a:lnTo>
                  <a:pt x="364" y="1529"/>
                </a:lnTo>
                <a:lnTo>
                  <a:pt x="362" y="1517"/>
                </a:lnTo>
                <a:lnTo>
                  <a:pt x="361" y="1482"/>
                </a:lnTo>
                <a:lnTo>
                  <a:pt x="361" y="1442"/>
                </a:lnTo>
                <a:lnTo>
                  <a:pt x="361" y="1413"/>
                </a:lnTo>
                <a:lnTo>
                  <a:pt x="361" y="1413"/>
                </a:lnTo>
                <a:lnTo>
                  <a:pt x="361" y="1404"/>
                </a:lnTo>
                <a:lnTo>
                  <a:pt x="362" y="1395"/>
                </a:lnTo>
                <a:lnTo>
                  <a:pt x="362" y="1395"/>
                </a:lnTo>
                <a:lnTo>
                  <a:pt x="374" y="1399"/>
                </a:lnTo>
                <a:lnTo>
                  <a:pt x="386" y="1403"/>
                </a:lnTo>
                <a:lnTo>
                  <a:pt x="409" y="1410"/>
                </a:lnTo>
                <a:lnTo>
                  <a:pt x="422" y="1415"/>
                </a:lnTo>
                <a:lnTo>
                  <a:pt x="435" y="1418"/>
                </a:lnTo>
                <a:lnTo>
                  <a:pt x="452" y="1421"/>
                </a:lnTo>
                <a:lnTo>
                  <a:pt x="469" y="1423"/>
                </a:lnTo>
                <a:lnTo>
                  <a:pt x="469" y="1423"/>
                </a:lnTo>
                <a:lnTo>
                  <a:pt x="489" y="1447"/>
                </a:lnTo>
                <a:lnTo>
                  <a:pt x="510" y="1470"/>
                </a:lnTo>
                <a:lnTo>
                  <a:pt x="521" y="1480"/>
                </a:lnTo>
                <a:lnTo>
                  <a:pt x="531" y="1487"/>
                </a:lnTo>
                <a:lnTo>
                  <a:pt x="541" y="1493"/>
                </a:lnTo>
                <a:lnTo>
                  <a:pt x="549" y="1497"/>
                </a:lnTo>
                <a:lnTo>
                  <a:pt x="549" y="1497"/>
                </a:lnTo>
                <a:lnTo>
                  <a:pt x="562" y="1501"/>
                </a:lnTo>
                <a:lnTo>
                  <a:pt x="572" y="1504"/>
                </a:lnTo>
                <a:lnTo>
                  <a:pt x="587" y="1511"/>
                </a:lnTo>
                <a:lnTo>
                  <a:pt x="593" y="1512"/>
                </a:lnTo>
                <a:lnTo>
                  <a:pt x="599" y="1512"/>
                </a:lnTo>
                <a:lnTo>
                  <a:pt x="606" y="1508"/>
                </a:lnTo>
                <a:lnTo>
                  <a:pt x="614" y="1502"/>
                </a:lnTo>
                <a:lnTo>
                  <a:pt x="614" y="1502"/>
                </a:lnTo>
                <a:lnTo>
                  <a:pt x="619" y="1497"/>
                </a:lnTo>
                <a:lnTo>
                  <a:pt x="624" y="1490"/>
                </a:lnTo>
                <a:lnTo>
                  <a:pt x="637" y="1471"/>
                </a:lnTo>
                <a:lnTo>
                  <a:pt x="651" y="1447"/>
                </a:lnTo>
                <a:lnTo>
                  <a:pt x="665" y="1423"/>
                </a:lnTo>
                <a:lnTo>
                  <a:pt x="688" y="1378"/>
                </a:lnTo>
                <a:lnTo>
                  <a:pt x="698" y="1358"/>
                </a:lnTo>
                <a:lnTo>
                  <a:pt x="698" y="1358"/>
                </a:lnTo>
                <a:lnTo>
                  <a:pt x="715" y="1374"/>
                </a:lnTo>
                <a:lnTo>
                  <a:pt x="756" y="1408"/>
                </a:lnTo>
                <a:lnTo>
                  <a:pt x="778" y="1425"/>
                </a:lnTo>
                <a:lnTo>
                  <a:pt x="799" y="1439"/>
                </a:lnTo>
                <a:lnTo>
                  <a:pt x="808" y="1444"/>
                </a:lnTo>
                <a:lnTo>
                  <a:pt x="817" y="1447"/>
                </a:lnTo>
                <a:lnTo>
                  <a:pt x="823" y="1449"/>
                </a:lnTo>
                <a:lnTo>
                  <a:pt x="824" y="1449"/>
                </a:lnTo>
                <a:lnTo>
                  <a:pt x="827" y="1447"/>
                </a:lnTo>
                <a:lnTo>
                  <a:pt x="827" y="1447"/>
                </a:lnTo>
                <a:lnTo>
                  <a:pt x="838" y="1436"/>
                </a:lnTo>
                <a:lnTo>
                  <a:pt x="847" y="1426"/>
                </a:lnTo>
                <a:lnTo>
                  <a:pt x="850" y="1416"/>
                </a:lnTo>
                <a:lnTo>
                  <a:pt x="851" y="1411"/>
                </a:lnTo>
                <a:lnTo>
                  <a:pt x="851" y="1408"/>
                </a:lnTo>
                <a:lnTo>
                  <a:pt x="851" y="1408"/>
                </a:lnTo>
                <a:lnTo>
                  <a:pt x="848" y="1373"/>
                </a:lnTo>
                <a:lnTo>
                  <a:pt x="845" y="1353"/>
                </a:lnTo>
                <a:lnTo>
                  <a:pt x="843" y="1346"/>
                </a:lnTo>
                <a:lnTo>
                  <a:pt x="842" y="1343"/>
                </a:lnTo>
                <a:lnTo>
                  <a:pt x="842" y="1343"/>
                </a:lnTo>
                <a:lnTo>
                  <a:pt x="838" y="1339"/>
                </a:lnTo>
                <a:lnTo>
                  <a:pt x="835" y="1334"/>
                </a:lnTo>
                <a:lnTo>
                  <a:pt x="832" y="1323"/>
                </a:lnTo>
                <a:lnTo>
                  <a:pt x="832" y="1323"/>
                </a:lnTo>
                <a:lnTo>
                  <a:pt x="828" y="1318"/>
                </a:lnTo>
                <a:lnTo>
                  <a:pt x="822" y="1313"/>
                </a:lnTo>
                <a:lnTo>
                  <a:pt x="816" y="1308"/>
                </a:lnTo>
                <a:lnTo>
                  <a:pt x="812" y="1303"/>
                </a:lnTo>
                <a:lnTo>
                  <a:pt x="812" y="1303"/>
                </a:lnTo>
                <a:lnTo>
                  <a:pt x="802" y="1295"/>
                </a:lnTo>
                <a:lnTo>
                  <a:pt x="783" y="1281"/>
                </a:lnTo>
                <a:lnTo>
                  <a:pt x="757" y="1264"/>
                </a:lnTo>
                <a:lnTo>
                  <a:pt x="757" y="1249"/>
                </a:lnTo>
                <a:lnTo>
                  <a:pt x="757" y="1249"/>
                </a:lnTo>
                <a:lnTo>
                  <a:pt x="757" y="1244"/>
                </a:lnTo>
                <a:lnTo>
                  <a:pt x="757" y="1239"/>
                </a:lnTo>
                <a:lnTo>
                  <a:pt x="756" y="1236"/>
                </a:lnTo>
                <a:lnTo>
                  <a:pt x="754" y="1234"/>
                </a:lnTo>
                <a:lnTo>
                  <a:pt x="749" y="1232"/>
                </a:lnTo>
                <a:lnTo>
                  <a:pt x="743" y="1229"/>
                </a:lnTo>
                <a:lnTo>
                  <a:pt x="743" y="1229"/>
                </a:lnTo>
                <a:lnTo>
                  <a:pt x="736" y="1227"/>
                </a:lnTo>
                <a:lnTo>
                  <a:pt x="734" y="1225"/>
                </a:lnTo>
                <a:lnTo>
                  <a:pt x="733" y="1224"/>
                </a:lnTo>
                <a:lnTo>
                  <a:pt x="733" y="1223"/>
                </a:lnTo>
                <a:lnTo>
                  <a:pt x="731" y="1223"/>
                </a:lnTo>
                <a:lnTo>
                  <a:pt x="731" y="1223"/>
                </a:lnTo>
                <a:lnTo>
                  <a:pt x="723" y="1224"/>
                </a:lnTo>
                <a:lnTo>
                  <a:pt x="723" y="1224"/>
                </a:lnTo>
                <a:lnTo>
                  <a:pt x="700" y="1228"/>
                </a:lnTo>
                <a:lnTo>
                  <a:pt x="693" y="1229"/>
                </a:lnTo>
                <a:lnTo>
                  <a:pt x="629" y="1308"/>
                </a:lnTo>
                <a:lnTo>
                  <a:pt x="629" y="1308"/>
                </a:lnTo>
                <a:lnTo>
                  <a:pt x="627" y="1302"/>
                </a:lnTo>
                <a:lnTo>
                  <a:pt x="625" y="1295"/>
                </a:lnTo>
                <a:lnTo>
                  <a:pt x="622" y="1286"/>
                </a:lnTo>
                <a:lnTo>
                  <a:pt x="622" y="1286"/>
                </a:lnTo>
                <a:lnTo>
                  <a:pt x="630" y="1277"/>
                </a:lnTo>
                <a:lnTo>
                  <a:pt x="639" y="1268"/>
                </a:lnTo>
                <a:lnTo>
                  <a:pt x="661" y="1249"/>
                </a:lnTo>
                <a:lnTo>
                  <a:pt x="684" y="1230"/>
                </a:lnTo>
                <a:lnTo>
                  <a:pt x="709" y="1213"/>
                </a:lnTo>
                <a:lnTo>
                  <a:pt x="750" y="1186"/>
                </a:lnTo>
                <a:lnTo>
                  <a:pt x="767" y="1174"/>
                </a:lnTo>
                <a:lnTo>
                  <a:pt x="767" y="1174"/>
                </a:lnTo>
                <a:lnTo>
                  <a:pt x="756" y="1172"/>
                </a:lnTo>
                <a:lnTo>
                  <a:pt x="730" y="1167"/>
                </a:lnTo>
                <a:lnTo>
                  <a:pt x="713" y="1163"/>
                </a:lnTo>
                <a:lnTo>
                  <a:pt x="695" y="1157"/>
                </a:lnTo>
                <a:lnTo>
                  <a:pt x="679" y="1152"/>
                </a:lnTo>
                <a:lnTo>
                  <a:pt x="663" y="1145"/>
                </a:lnTo>
                <a:lnTo>
                  <a:pt x="663" y="1145"/>
                </a:lnTo>
                <a:lnTo>
                  <a:pt x="657" y="1140"/>
                </a:lnTo>
                <a:lnTo>
                  <a:pt x="652" y="1135"/>
                </a:lnTo>
                <a:lnTo>
                  <a:pt x="650" y="1129"/>
                </a:lnTo>
                <a:lnTo>
                  <a:pt x="647" y="1121"/>
                </a:lnTo>
                <a:lnTo>
                  <a:pt x="646" y="1112"/>
                </a:lnTo>
                <a:lnTo>
                  <a:pt x="646" y="1104"/>
                </a:lnTo>
                <a:lnTo>
                  <a:pt x="646" y="1083"/>
                </a:lnTo>
                <a:lnTo>
                  <a:pt x="645" y="1062"/>
                </a:lnTo>
                <a:lnTo>
                  <a:pt x="643" y="1050"/>
                </a:lnTo>
                <a:lnTo>
                  <a:pt x="641" y="1039"/>
                </a:lnTo>
                <a:lnTo>
                  <a:pt x="636" y="1028"/>
                </a:lnTo>
                <a:lnTo>
                  <a:pt x="631" y="1017"/>
                </a:lnTo>
                <a:lnTo>
                  <a:pt x="624" y="1006"/>
                </a:lnTo>
                <a:lnTo>
                  <a:pt x="614" y="996"/>
                </a:lnTo>
                <a:lnTo>
                  <a:pt x="614" y="996"/>
                </a:lnTo>
                <a:close/>
                <a:moveTo>
                  <a:pt x="713" y="396"/>
                </a:moveTo>
                <a:lnTo>
                  <a:pt x="713" y="396"/>
                </a:lnTo>
                <a:lnTo>
                  <a:pt x="725" y="412"/>
                </a:lnTo>
                <a:lnTo>
                  <a:pt x="734" y="424"/>
                </a:lnTo>
                <a:lnTo>
                  <a:pt x="736" y="428"/>
                </a:lnTo>
                <a:lnTo>
                  <a:pt x="738" y="430"/>
                </a:lnTo>
                <a:lnTo>
                  <a:pt x="738" y="430"/>
                </a:lnTo>
                <a:lnTo>
                  <a:pt x="738" y="435"/>
                </a:lnTo>
                <a:lnTo>
                  <a:pt x="741" y="444"/>
                </a:lnTo>
                <a:lnTo>
                  <a:pt x="747" y="460"/>
                </a:lnTo>
                <a:lnTo>
                  <a:pt x="747" y="460"/>
                </a:lnTo>
                <a:lnTo>
                  <a:pt x="755" y="472"/>
                </a:lnTo>
                <a:lnTo>
                  <a:pt x="757" y="477"/>
                </a:lnTo>
                <a:lnTo>
                  <a:pt x="759" y="479"/>
                </a:lnTo>
                <a:lnTo>
                  <a:pt x="757" y="480"/>
                </a:lnTo>
                <a:lnTo>
                  <a:pt x="757" y="480"/>
                </a:lnTo>
                <a:lnTo>
                  <a:pt x="756" y="487"/>
                </a:lnTo>
                <a:lnTo>
                  <a:pt x="754" y="507"/>
                </a:lnTo>
                <a:lnTo>
                  <a:pt x="749" y="567"/>
                </a:lnTo>
                <a:lnTo>
                  <a:pt x="743" y="654"/>
                </a:lnTo>
                <a:lnTo>
                  <a:pt x="733" y="624"/>
                </a:lnTo>
                <a:lnTo>
                  <a:pt x="733" y="624"/>
                </a:lnTo>
                <a:lnTo>
                  <a:pt x="733" y="619"/>
                </a:lnTo>
                <a:lnTo>
                  <a:pt x="730" y="615"/>
                </a:lnTo>
                <a:lnTo>
                  <a:pt x="729" y="614"/>
                </a:lnTo>
                <a:lnTo>
                  <a:pt x="728" y="614"/>
                </a:lnTo>
                <a:lnTo>
                  <a:pt x="728" y="614"/>
                </a:lnTo>
                <a:lnTo>
                  <a:pt x="726" y="613"/>
                </a:lnTo>
                <a:lnTo>
                  <a:pt x="724" y="611"/>
                </a:lnTo>
                <a:lnTo>
                  <a:pt x="719" y="604"/>
                </a:lnTo>
                <a:lnTo>
                  <a:pt x="709" y="587"/>
                </a:lnTo>
                <a:lnTo>
                  <a:pt x="709" y="587"/>
                </a:lnTo>
                <a:lnTo>
                  <a:pt x="712" y="570"/>
                </a:lnTo>
                <a:lnTo>
                  <a:pt x="713" y="559"/>
                </a:lnTo>
                <a:lnTo>
                  <a:pt x="713" y="559"/>
                </a:lnTo>
                <a:lnTo>
                  <a:pt x="710" y="530"/>
                </a:lnTo>
                <a:lnTo>
                  <a:pt x="708" y="513"/>
                </a:lnTo>
                <a:lnTo>
                  <a:pt x="704" y="499"/>
                </a:lnTo>
                <a:lnTo>
                  <a:pt x="704" y="499"/>
                </a:lnTo>
                <a:lnTo>
                  <a:pt x="705" y="491"/>
                </a:lnTo>
                <a:lnTo>
                  <a:pt x="705" y="486"/>
                </a:lnTo>
                <a:lnTo>
                  <a:pt x="703" y="481"/>
                </a:lnTo>
                <a:lnTo>
                  <a:pt x="698" y="475"/>
                </a:lnTo>
                <a:lnTo>
                  <a:pt x="698" y="475"/>
                </a:lnTo>
                <a:lnTo>
                  <a:pt x="693" y="469"/>
                </a:lnTo>
                <a:lnTo>
                  <a:pt x="691" y="461"/>
                </a:lnTo>
                <a:lnTo>
                  <a:pt x="689" y="455"/>
                </a:lnTo>
                <a:lnTo>
                  <a:pt x="688" y="449"/>
                </a:lnTo>
                <a:lnTo>
                  <a:pt x="688" y="439"/>
                </a:lnTo>
                <a:lnTo>
                  <a:pt x="688" y="435"/>
                </a:lnTo>
                <a:lnTo>
                  <a:pt x="688" y="435"/>
                </a:lnTo>
                <a:lnTo>
                  <a:pt x="694" y="429"/>
                </a:lnTo>
                <a:lnTo>
                  <a:pt x="697" y="423"/>
                </a:lnTo>
                <a:lnTo>
                  <a:pt x="698" y="419"/>
                </a:lnTo>
                <a:lnTo>
                  <a:pt x="698" y="415"/>
                </a:lnTo>
                <a:lnTo>
                  <a:pt x="698" y="415"/>
                </a:lnTo>
                <a:lnTo>
                  <a:pt x="698" y="412"/>
                </a:lnTo>
                <a:lnTo>
                  <a:pt x="700" y="409"/>
                </a:lnTo>
                <a:lnTo>
                  <a:pt x="704" y="408"/>
                </a:lnTo>
                <a:lnTo>
                  <a:pt x="708" y="407"/>
                </a:lnTo>
                <a:lnTo>
                  <a:pt x="715" y="407"/>
                </a:lnTo>
                <a:lnTo>
                  <a:pt x="719" y="407"/>
                </a:lnTo>
                <a:lnTo>
                  <a:pt x="713" y="396"/>
                </a:lnTo>
                <a:close/>
                <a:moveTo>
                  <a:pt x="738" y="386"/>
                </a:moveTo>
                <a:lnTo>
                  <a:pt x="747" y="376"/>
                </a:lnTo>
                <a:lnTo>
                  <a:pt x="752" y="376"/>
                </a:lnTo>
                <a:lnTo>
                  <a:pt x="757" y="361"/>
                </a:lnTo>
                <a:lnTo>
                  <a:pt x="757" y="361"/>
                </a:lnTo>
                <a:lnTo>
                  <a:pt x="759" y="372"/>
                </a:lnTo>
                <a:lnTo>
                  <a:pt x="761" y="381"/>
                </a:lnTo>
                <a:lnTo>
                  <a:pt x="762" y="386"/>
                </a:lnTo>
                <a:lnTo>
                  <a:pt x="762" y="386"/>
                </a:lnTo>
                <a:lnTo>
                  <a:pt x="762" y="387"/>
                </a:lnTo>
                <a:lnTo>
                  <a:pt x="762" y="389"/>
                </a:lnTo>
                <a:lnTo>
                  <a:pt x="759" y="394"/>
                </a:lnTo>
                <a:lnTo>
                  <a:pt x="752" y="401"/>
                </a:lnTo>
                <a:lnTo>
                  <a:pt x="738" y="3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0D754F04-2820-F97D-154B-1637657C2A5D}"/>
              </a:ext>
            </a:extLst>
          </p:cNvPr>
          <p:cNvSpPr>
            <a:spLocks/>
          </p:cNvSpPr>
          <p:nvPr/>
        </p:nvSpPr>
        <p:spPr bwMode="auto">
          <a:xfrm>
            <a:off x="6841333" y="3797300"/>
            <a:ext cx="1807368" cy="2584068"/>
          </a:xfrm>
          <a:custGeom>
            <a:avLst/>
            <a:gdLst>
              <a:gd name="T0" fmla="*/ 649 w 1466"/>
              <a:gd name="T1" fmla="*/ 666 h 2096"/>
              <a:gd name="T2" fmla="*/ 636 w 1466"/>
              <a:gd name="T3" fmla="*/ 807 h 2096"/>
              <a:gd name="T4" fmla="*/ 639 w 1466"/>
              <a:gd name="T5" fmla="*/ 828 h 2096"/>
              <a:gd name="T6" fmla="*/ 566 w 1466"/>
              <a:gd name="T7" fmla="*/ 1073 h 2096"/>
              <a:gd name="T8" fmla="*/ 490 w 1466"/>
              <a:gd name="T9" fmla="*/ 1404 h 2096"/>
              <a:gd name="T10" fmla="*/ 560 w 1466"/>
              <a:gd name="T11" fmla="*/ 1389 h 2096"/>
              <a:gd name="T12" fmla="*/ 674 w 1466"/>
              <a:gd name="T13" fmla="*/ 1407 h 2096"/>
              <a:gd name="T14" fmla="*/ 766 w 1466"/>
              <a:gd name="T15" fmla="*/ 1374 h 2096"/>
              <a:gd name="T16" fmla="*/ 698 w 1466"/>
              <a:gd name="T17" fmla="*/ 1825 h 2096"/>
              <a:gd name="T18" fmla="*/ 693 w 1466"/>
              <a:gd name="T19" fmla="*/ 1860 h 2096"/>
              <a:gd name="T20" fmla="*/ 703 w 1466"/>
              <a:gd name="T21" fmla="*/ 2014 h 2096"/>
              <a:gd name="T22" fmla="*/ 764 w 1466"/>
              <a:gd name="T23" fmla="*/ 2096 h 2096"/>
              <a:gd name="T24" fmla="*/ 844 w 1466"/>
              <a:gd name="T25" fmla="*/ 2067 h 2096"/>
              <a:gd name="T26" fmla="*/ 846 w 1466"/>
              <a:gd name="T27" fmla="*/ 1992 h 2096"/>
              <a:gd name="T28" fmla="*/ 814 w 1466"/>
              <a:gd name="T29" fmla="*/ 1863 h 2096"/>
              <a:gd name="T30" fmla="*/ 936 w 1466"/>
              <a:gd name="T31" fmla="*/ 1824 h 2096"/>
              <a:gd name="T32" fmla="*/ 965 w 1466"/>
              <a:gd name="T33" fmla="*/ 1771 h 2096"/>
              <a:gd name="T34" fmla="*/ 910 w 1466"/>
              <a:gd name="T35" fmla="*/ 1688 h 2096"/>
              <a:gd name="T36" fmla="*/ 903 w 1466"/>
              <a:gd name="T37" fmla="*/ 1498 h 2096"/>
              <a:gd name="T38" fmla="*/ 1007 w 1466"/>
              <a:gd name="T39" fmla="*/ 1417 h 2096"/>
              <a:gd name="T40" fmla="*/ 1050 w 1466"/>
              <a:gd name="T41" fmla="*/ 1379 h 2096"/>
              <a:gd name="T42" fmla="*/ 1041 w 1466"/>
              <a:gd name="T43" fmla="*/ 1040 h 2096"/>
              <a:gd name="T44" fmla="*/ 1040 w 1466"/>
              <a:gd name="T45" fmla="*/ 868 h 2096"/>
              <a:gd name="T46" fmla="*/ 1025 w 1466"/>
              <a:gd name="T47" fmla="*/ 580 h 2096"/>
              <a:gd name="T48" fmla="*/ 1076 w 1466"/>
              <a:gd name="T49" fmla="*/ 571 h 2096"/>
              <a:gd name="T50" fmla="*/ 1165 w 1466"/>
              <a:gd name="T51" fmla="*/ 591 h 2096"/>
              <a:gd name="T52" fmla="*/ 1298 w 1466"/>
              <a:gd name="T53" fmla="*/ 550 h 2096"/>
              <a:gd name="T54" fmla="*/ 1332 w 1466"/>
              <a:gd name="T55" fmla="*/ 535 h 2096"/>
              <a:gd name="T56" fmla="*/ 1399 w 1466"/>
              <a:gd name="T57" fmla="*/ 571 h 2096"/>
              <a:gd name="T58" fmla="*/ 1423 w 1466"/>
              <a:gd name="T59" fmla="*/ 564 h 2096"/>
              <a:gd name="T60" fmla="*/ 1392 w 1466"/>
              <a:gd name="T61" fmla="*/ 521 h 2096"/>
              <a:gd name="T62" fmla="*/ 1465 w 1466"/>
              <a:gd name="T63" fmla="*/ 517 h 2096"/>
              <a:gd name="T64" fmla="*/ 1446 w 1466"/>
              <a:gd name="T65" fmla="*/ 460 h 2096"/>
              <a:gd name="T66" fmla="*/ 1417 w 1466"/>
              <a:gd name="T67" fmla="*/ 449 h 2096"/>
              <a:gd name="T68" fmla="*/ 1207 w 1466"/>
              <a:gd name="T69" fmla="*/ 488 h 2096"/>
              <a:gd name="T70" fmla="*/ 1041 w 1466"/>
              <a:gd name="T71" fmla="*/ 292 h 2096"/>
              <a:gd name="T72" fmla="*/ 951 w 1466"/>
              <a:gd name="T73" fmla="*/ 277 h 2096"/>
              <a:gd name="T74" fmla="*/ 896 w 1466"/>
              <a:gd name="T75" fmla="*/ 218 h 2096"/>
              <a:gd name="T76" fmla="*/ 827 w 1466"/>
              <a:gd name="T77" fmla="*/ 84 h 2096"/>
              <a:gd name="T78" fmla="*/ 729 w 1466"/>
              <a:gd name="T79" fmla="*/ 5 h 2096"/>
              <a:gd name="T80" fmla="*/ 629 w 1466"/>
              <a:gd name="T81" fmla="*/ 19 h 2096"/>
              <a:gd name="T82" fmla="*/ 570 w 1466"/>
              <a:gd name="T83" fmla="*/ 65 h 2096"/>
              <a:gd name="T84" fmla="*/ 560 w 1466"/>
              <a:gd name="T85" fmla="*/ 160 h 2096"/>
              <a:gd name="T86" fmla="*/ 603 w 1466"/>
              <a:gd name="T87" fmla="*/ 201 h 2096"/>
              <a:gd name="T88" fmla="*/ 639 w 1466"/>
              <a:gd name="T89" fmla="*/ 292 h 2096"/>
              <a:gd name="T90" fmla="*/ 665 w 1466"/>
              <a:gd name="T91" fmla="*/ 337 h 2096"/>
              <a:gd name="T92" fmla="*/ 644 w 1466"/>
              <a:gd name="T93" fmla="*/ 392 h 2096"/>
              <a:gd name="T94" fmla="*/ 495 w 1466"/>
              <a:gd name="T95" fmla="*/ 635 h 2096"/>
              <a:gd name="T96" fmla="*/ 209 w 1466"/>
              <a:gd name="T97" fmla="*/ 656 h 2096"/>
              <a:gd name="T98" fmla="*/ 109 w 1466"/>
              <a:gd name="T99" fmla="*/ 610 h 2096"/>
              <a:gd name="T100" fmla="*/ 139 w 1466"/>
              <a:gd name="T101" fmla="*/ 645 h 2096"/>
              <a:gd name="T102" fmla="*/ 24 w 1466"/>
              <a:gd name="T103" fmla="*/ 683 h 2096"/>
              <a:gd name="T104" fmla="*/ 76 w 1466"/>
              <a:gd name="T105" fmla="*/ 702 h 2096"/>
              <a:gd name="T106" fmla="*/ 0 w 1466"/>
              <a:gd name="T107" fmla="*/ 734 h 2096"/>
              <a:gd name="T108" fmla="*/ 10 w 1466"/>
              <a:gd name="T109" fmla="*/ 754 h 2096"/>
              <a:gd name="T110" fmla="*/ 50 w 1466"/>
              <a:gd name="T111" fmla="*/ 759 h 2096"/>
              <a:gd name="T112" fmla="*/ 193 w 1466"/>
              <a:gd name="T113" fmla="*/ 724 h 2096"/>
              <a:gd name="T114" fmla="*/ 579 w 1466"/>
              <a:gd name="T115" fmla="*/ 734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6" h="2096">
                <a:moveTo>
                  <a:pt x="614" y="704"/>
                </a:moveTo>
                <a:lnTo>
                  <a:pt x="614" y="704"/>
                </a:lnTo>
                <a:lnTo>
                  <a:pt x="624" y="694"/>
                </a:lnTo>
                <a:lnTo>
                  <a:pt x="635" y="682"/>
                </a:lnTo>
                <a:lnTo>
                  <a:pt x="644" y="672"/>
                </a:lnTo>
                <a:lnTo>
                  <a:pt x="649" y="666"/>
                </a:lnTo>
                <a:lnTo>
                  <a:pt x="649" y="666"/>
                </a:lnTo>
                <a:lnTo>
                  <a:pt x="649" y="664"/>
                </a:lnTo>
                <a:lnTo>
                  <a:pt x="649" y="664"/>
                </a:lnTo>
                <a:lnTo>
                  <a:pt x="649" y="666"/>
                </a:lnTo>
                <a:lnTo>
                  <a:pt x="649" y="666"/>
                </a:lnTo>
                <a:lnTo>
                  <a:pt x="655" y="681"/>
                </a:lnTo>
                <a:lnTo>
                  <a:pt x="666" y="707"/>
                </a:lnTo>
                <a:lnTo>
                  <a:pt x="683" y="744"/>
                </a:lnTo>
                <a:lnTo>
                  <a:pt x="683" y="744"/>
                </a:lnTo>
                <a:lnTo>
                  <a:pt x="682" y="748"/>
                </a:lnTo>
                <a:lnTo>
                  <a:pt x="676" y="755"/>
                </a:lnTo>
                <a:lnTo>
                  <a:pt x="659" y="776"/>
                </a:lnTo>
                <a:lnTo>
                  <a:pt x="641" y="798"/>
                </a:lnTo>
                <a:lnTo>
                  <a:pt x="636" y="807"/>
                </a:lnTo>
                <a:lnTo>
                  <a:pt x="634" y="813"/>
                </a:lnTo>
                <a:lnTo>
                  <a:pt x="634" y="813"/>
                </a:lnTo>
                <a:lnTo>
                  <a:pt x="635" y="816"/>
                </a:lnTo>
                <a:lnTo>
                  <a:pt x="636" y="818"/>
                </a:lnTo>
                <a:lnTo>
                  <a:pt x="640" y="818"/>
                </a:lnTo>
                <a:lnTo>
                  <a:pt x="641" y="819"/>
                </a:lnTo>
                <a:lnTo>
                  <a:pt x="643" y="821"/>
                </a:lnTo>
                <a:lnTo>
                  <a:pt x="641" y="823"/>
                </a:lnTo>
                <a:lnTo>
                  <a:pt x="639" y="828"/>
                </a:lnTo>
                <a:lnTo>
                  <a:pt x="639" y="828"/>
                </a:lnTo>
                <a:lnTo>
                  <a:pt x="625" y="844"/>
                </a:lnTo>
                <a:lnTo>
                  <a:pt x="605" y="865"/>
                </a:lnTo>
                <a:lnTo>
                  <a:pt x="579" y="893"/>
                </a:lnTo>
                <a:lnTo>
                  <a:pt x="609" y="898"/>
                </a:lnTo>
                <a:lnTo>
                  <a:pt x="609" y="898"/>
                </a:lnTo>
                <a:lnTo>
                  <a:pt x="605" y="920"/>
                </a:lnTo>
                <a:lnTo>
                  <a:pt x="594" y="975"/>
                </a:lnTo>
                <a:lnTo>
                  <a:pt x="586" y="1007"/>
                </a:lnTo>
                <a:lnTo>
                  <a:pt x="577" y="1041"/>
                </a:lnTo>
                <a:lnTo>
                  <a:pt x="566" y="1073"/>
                </a:lnTo>
                <a:lnTo>
                  <a:pt x="561" y="1087"/>
                </a:lnTo>
                <a:lnTo>
                  <a:pt x="555" y="1101"/>
                </a:lnTo>
                <a:lnTo>
                  <a:pt x="555" y="1101"/>
                </a:lnTo>
                <a:lnTo>
                  <a:pt x="549" y="1116"/>
                </a:lnTo>
                <a:lnTo>
                  <a:pt x="542" y="1133"/>
                </a:lnTo>
                <a:lnTo>
                  <a:pt x="531" y="1177"/>
                </a:lnTo>
                <a:lnTo>
                  <a:pt x="520" y="1226"/>
                </a:lnTo>
                <a:lnTo>
                  <a:pt x="510" y="1277"/>
                </a:lnTo>
                <a:lnTo>
                  <a:pt x="495" y="1365"/>
                </a:lnTo>
                <a:lnTo>
                  <a:pt x="490" y="1404"/>
                </a:lnTo>
                <a:lnTo>
                  <a:pt x="490" y="1404"/>
                </a:lnTo>
                <a:lnTo>
                  <a:pt x="499" y="1399"/>
                </a:lnTo>
                <a:lnTo>
                  <a:pt x="518" y="1390"/>
                </a:lnTo>
                <a:lnTo>
                  <a:pt x="530" y="1388"/>
                </a:lnTo>
                <a:lnTo>
                  <a:pt x="541" y="1385"/>
                </a:lnTo>
                <a:lnTo>
                  <a:pt x="546" y="1385"/>
                </a:lnTo>
                <a:lnTo>
                  <a:pt x="551" y="1385"/>
                </a:lnTo>
                <a:lnTo>
                  <a:pt x="556" y="1386"/>
                </a:lnTo>
                <a:lnTo>
                  <a:pt x="560" y="1389"/>
                </a:lnTo>
                <a:lnTo>
                  <a:pt x="560" y="1389"/>
                </a:lnTo>
                <a:lnTo>
                  <a:pt x="565" y="1394"/>
                </a:lnTo>
                <a:lnTo>
                  <a:pt x="567" y="1399"/>
                </a:lnTo>
                <a:lnTo>
                  <a:pt x="570" y="1401"/>
                </a:lnTo>
                <a:lnTo>
                  <a:pt x="575" y="1404"/>
                </a:lnTo>
                <a:lnTo>
                  <a:pt x="582" y="1406"/>
                </a:lnTo>
                <a:lnTo>
                  <a:pt x="596" y="1407"/>
                </a:lnTo>
                <a:lnTo>
                  <a:pt x="649" y="1409"/>
                </a:lnTo>
                <a:lnTo>
                  <a:pt x="649" y="1409"/>
                </a:lnTo>
                <a:lnTo>
                  <a:pt x="662" y="1409"/>
                </a:lnTo>
                <a:lnTo>
                  <a:pt x="674" y="1407"/>
                </a:lnTo>
                <a:lnTo>
                  <a:pt x="683" y="1406"/>
                </a:lnTo>
                <a:lnTo>
                  <a:pt x="692" y="1404"/>
                </a:lnTo>
                <a:lnTo>
                  <a:pt x="706" y="1399"/>
                </a:lnTo>
                <a:lnTo>
                  <a:pt x="716" y="1393"/>
                </a:lnTo>
                <a:lnTo>
                  <a:pt x="726" y="1386"/>
                </a:lnTo>
                <a:lnTo>
                  <a:pt x="737" y="1380"/>
                </a:lnTo>
                <a:lnTo>
                  <a:pt x="749" y="1376"/>
                </a:lnTo>
                <a:lnTo>
                  <a:pt x="757" y="1375"/>
                </a:lnTo>
                <a:lnTo>
                  <a:pt x="766" y="1374"/>
                </a:lnTo>
                <a:lnTo>
                  <a:pt x="766" y="1374"/>
                </a:lnTo>
                <a:lnTo>
                  <a:pt x="757" y="1579"/>
                </a:lnTo>
                <a:lnTo>
                  <a:pt x="752" y="1678"/>
                </a:lnTo>
                <a:lnTo>
                  <a:pt x="749" y="1711"/>
                </a:lnTo>
                <a:lnTo>
                  <a:pt x="748" y="1726"/>
                </a:lnTo>
                <a:lnTo>
                  <a:pt x="748" y="1726"/>
                </a:lnTo>
                <a:lnTo>
                  <a:pt x="737" y="1770"/>
                </a:lnTo>
                <a:lnTo>
                  <a:pt x="728" y="1801"/>
                </a:lnTo>
                <a:lnTo>
                  <a:pt x="728" y="1801"/>
                </a:lnTo>
                <a:lnTo>
                  <a:pt x="718" y="1809"/>
                </a:lnTo>
                <a:lnTo>
                  <a:pt x="698" y="1825"/>
                </a:lnTo>
                <a:lnTo>
                  <a:pt x="698" y="1825"/>
                </a:lnTo>
                <a:lnTo>
                  <a:pt x="693" y="1829"/>
                </a:lnTo>
                <a:lnTo>
                  <a:pt x="690" y="1834"/>
                </a:lnTo>
                <a:lnTo>
                  <a:pt x="681" y="1845"/>
                </a:lnTo>
                <a:lnTo>
                  <a:pt x="677" y="1855"/>
                </a:lnTo>
                <a:lnTo>
                  <a:pt x="677" y="1859"/>
                </a:lnTo>
                <a:lnTo>
                  <a:pt x="679" y="1860"/>
                </a:lnTo>
                <a:lnTo>
                  <a:pt x="679" y="1860"/>
                </a:lnTo>
                <a:lnTo>
                  <a:pt x="685" y="1860"/>
                </a:lnTo>
                <a:lnTo>
                  <a:pt x="693" y="1860"/>
                </a:lnTo>
                <a:lnTo>
                  <a:pt x="703" y="1860"/>
                </a:lnTo>
                <a:lnTo>
                  <a:pt x="703" y="1860"/>
                </a:lnTo>
                <a:lnTo>
                  <a:pt x="705" y="1887"/>
                </a:lnTo>
                <a:lnTo>
                  <a:pt x="705" y="1907"/>
                </a:lnTo>
                <a:lnTo>
                  <a:pt x="703" y="1920"/>
                </a:lnTo>
                <a:lnTo>
                  <a:pt x="703" y="1920"/>
                </a:lnTo>
                <a:lnTo>
                  <a:pt x="702" y="1935"/>
                </a:lnTo>
                <a:lnTo>
                  <a:pt x="702" y="1963"/>
                </a:lnTo>
                <a:lnTo>
                  <a:pt x="703" y="2014"/>
                </a:lnTo>
                <a:lnTo>
                  <a:pt x="703" y="2014"/>
                </a:lnTo>
                <a:lnTo>
                  <a:pt x="706" y="2028"/>
                </a:lnTo>
                <a:lnTo>
                  <a:pt x="709" y="2041"/>
                </a:lnTo>
                <a:lnTo>
                  <a:pt x="716" y="2054"/>
                </a:lnTo>
                <a:lnTo>
                  <a:pt x="723" y="2064"/>
                </a:lnTo>
                <a:lnTo>
                  <a:pt x="723" y="2064"/>
                </a:lnTo>
                <a:lnTo>
                  <a:pt x="733" y="2076"/>
                </a:lnTo>
                <a:lnTo>
                  <a:pt x="740" y="2082"/>
                </a:lnTo>
                <a:lnTo>
                  <a:pt x="749" y="2088"/>
                </a:lnTo>
                <a:lnTo>
                  <a:pt x="759" y="2093"/>
                </a:lnTo>
                <a:lnTo>
                  <a:pt x="764" y="2096"/>
                </a:lnTo>
                <a:lnTo>
                  <a:pt x="770" y="2096"/>
                </a:lnTo>
                <a:lnTo>
                  <a:pt x="776" y="2096"/>
                </a:lnTo>
                <a:lnTo>
                  <a:pt x="783" y="2095"/>
                </a:lnTo>
                <a:lnTo>
                  <a:pt x="790" y="2092"/>
                </a:lnTo>
                <a:lnTo>
                  <a:pt x="797" y="2088"/>
                </a:lnTo>
                <a:lnTo>
                  <a:pt x="797" y="2088"/>
                </a:lnTo>
                <a:lnTo>
                  <a:pt x="811" y="2081"/>
                </a:lnTo>
                <a:lnTo>
                  <a:pt x="822" y="2076"/>
                </a:lnTo>
                <a:lnTo>
                  <a:pt x="838" y="2070"/>
                </a:lnTo>
                <a:lnTo>
                  <a:pt x="844" y="2067"/>
                </a:lnTo>
                <a:lnTo>
                  <a:pt x="849" y="2062"/>
                </a:lnTo>
                <a:lnTo>
                  <a:pt x="853" y="2055"/>
                </a:lnTo>
                <a:lnTo>
                  <a:pt x="857" y="2044"/>
                </a:lnTo>
                <a:lnTo>
                  <a:pt x="857" y="2044"/>
                </a:lnTo>
                <a:lnTo>
                  <a:pt x="858" y="2037"/>
                </a:lnTo>
                <a:lnTo>
                  <a:pt x="858" y="2030"/>
                </a:lnTo>
                <a:lnTo>
                  <a:pt x="858" y="2024"/>
                </a:lnTo>
                <a:lnTo>
                  <a:pt x="857" y="2018"/>
                </a:lnTo>
                <a:lnTo>
                  <a:pt x="852" y="2004"/>
                </a:lnTo>
                <a:lnTo>
                  <a:pt x="846" y="1992"/>
                </a:lnTo>
                <a:lnTo>
                  <a:pt x="832" y="1967"/>
                </a:lnTo>
                <a:lnTo>
                  <a:pt x="826" y="1956"/>
                </a:lnTo>
                <a:lnTo>
                  <a:pt x="822" y="1944"/>
                </a:lnTo>
                <a:lnTo>
                  <a:pt x="822" y="1944"/>
                </a:lnTo>
                <a:lnTo>
                  <a:pt x="818" y="1922"/>
                </a:lnTo>
                <a:lnTo>
                  <a:pt x="815" y="1900"/>
                </a:lnTo>
                <a:lnTo>
                  <a:pt x="812" y="1881"/>
                </a:lnTo>
                <a:lnTo>
                  <a:pt x="812" y="1870"/>
                </a:lnTo>
                <a:lnTo>
                  <a:pt x="812" y="1870"/>
                </a:lnTo>
                <a:lnTo>
                  <a:pt x="814" y="1863"/>
                </a:lnTo>
                <a:lnTo>
                  <a:pt x="816" y="1859"/>
                </a:lnTo>
                <a:lnTo>
                  <a:pt x="818" y="1854"/>
                </a:lnTo>
                <a:lnTo>
                  <a:pt x="822" y="1849"/>
                </a:lnTo>
                <a:lnTo>
                  <a:pt x="828" y="1845"/>
                </a:lnTo>
                <a:lnTo>
                  <a:pt x="837" y="1843"/>
                </a:lnTo>
                <a:lnTo>
                  <a:pt x="847" y="1840"/>
                </a:lnTo>
                <a:lnTo>
                  <a:pt x="847" y="1840"/>
                </a:lnTo>
                <a:lnTo>
                  <a:pt x="878" y="1835"/>
                </a:lnTo>
                <a:lnTo>
                  <a:pt x="918" y="1829"/>
                </a:lnTo>
                <a:lnTo>
                  <a:pt x="936" y="1824"/>
                </a:lnTo>
                <a:lnTo>
                  <a:pt x="951" y="1820"/>
                </a:lnTo>
                <a:lnTo>
                  <a:pt x="962" y="1815"/>
                </a:lnTo>
                <a:lnTo>
                  <a:pt x="965" y="1813"/>
                </a:lnTo>
                <a:lnTo>
                  <a:pt x="966" y="1810"/>
                </a:lnTo>
                <a:lnTo>
                  <a:pt x="966" y="1810"/>
                </a:lnTo>
                <a:lnTo>
                  <a:pt x="967" y="1799"/>
                </a:lnTo>
                <a:lnTo>
                  <a:pt x="968" y="1788"/>
                </a:lnTo>
                <a:lnTo>
                  <a:pt x="968" y="1782"/>
                </a:lnTo>
                <a:lnTo>
                  <a:pt x="967" y="1776"/>
                </a:lnTo>
                <a:lnTo>
                  <a:pt x="965" y="1771"/>
                </a:lnTo>
                <a:lnTo>
                  <a:pt x="961" y="1766"/>
                </a:lnTo>
                <a:lnTo>
                  <a:pt x="961" y="1766"/>
                </a:lnTo>
                <a:lnTo>
                  <a:pt x="955" y="1760"/>
                </a:lnTo>
                <a:lnTo>
                  <a:pt x="948" y="1751"/>
                </a:lnTo>
                <a:lnTo>
                  <a:pt x="931" y="1727"/>
                </a:lnTo>
                <a:lnTo>
                  <a:pt x="918" y="1705"/>
                </a:lnTo>
                <a:lnTo>
                  <a:pt x="913" y="1696"/>
                </a:lnTo>
                <a:lnTo>
                  <a:pt x="911" y="1691"/>
                </a:lnTo>
                <a:lnTo>
                  <a:pt x="911" y="1691"/>
                </a:lnTo>
                <a:lnTo>
                  <a:pt x="910" y="1688"/>
                </a:lnTo>
                <a:lnTo>
                  <a:pt x="908" y="1684"/>
                </a:lnTo>
                <a:lnTo>
                  <a:pt x="904" y="1672"/>
                </a:lnTo>
                <a:lnTo>
                  <a:pt x="896" y="1642"/>
                </a:lnTo>
                <a:lnTo>
                  <a:pt x="896" y="1642"/>
                </a:lnTo>
                <a:lnTo>
                  <a:pt x="895" y="1632"/>
                </a:lnTo>
                <a:lnTo>
                  <a:pt x="894" y="1619"/>
                </a:lnTo>
                <a:lnTo>
                  <a:pt x="893" y="1596"/>
                </a:lnTo>
                <a:lnTo>
                  <a:pt x="894" y="1570"/>
                </a:lnTo>
                <a:lnTo>
                  <a:pt x="896" y="1544"/>
                </a:lnTo>
                <a:lnTo>
                  <a:pt x="903" y="1498"/>
                </a:lnTo>
                <a:lnTo>
                  <a:pt x="906" y="1468"/>
                </a:lnTo>
                <a:lnTo>
                  <a:pt x="906" y="1468"/>
                </a:lnTo>
                <a:lnTo>
                  <a:pt x="906" y="1438"/>
                </a:lnTo>
                <a:lnTo>
                  <a:pt x="906" y="1401"/>
                </a:lnTo>
                <a:lnTo>
                  <a:pt x="906" y="1401"/>
                </a:lnTo>
                <a:lnTo>
                  <a:pt x="951" y="1412"/>
                </a:lnTo>
                <a:lnTo>
                  <a:pt x="979" y="1419"/>
                </a:lnTo>
                <a:lnTo>
                  <a:pt x="989" y="1420"/>
                </a:lnTo>
                <a:lnTo>
                  <a:pt x="998" y="1420"/>
                </a:lnTo>
                <a:lnTo>
                  <a:pt x="1007" y="1417"/>
                </a:lnTo>
                <a:lnTo>
                  <a:pt x="1015" y="1414"/>
                </a:lnTo>
                <a:lnTo>
                  <a:pt x="1015" y="1414"/>
                </a:lnTo>
                <a:lnTo>
                  <a:pt x="1026" y="1407"/>
                </a:lnTo>
                <a:lnTo>
                  <a:pt x="1034" y="1401"/>
                </a:lnTo>
                <a:lnTo>
                  <a:pt x="1040" y="1395"/>
                </a:lnTo>
                <a:lnTo>
                  <a:pt x="1045" y="1390"/>
                </a:lnTo>
                <a:lnTo>
                  <a:pt x="1049" y="1383"/>
                </a:lnTo>
                <a:lnTo>
                  <a:pt x="1050" y="1379"/>
                </a:lnTo>
                <a:lnTo>
                  <a:pt x="1050" y="1379"/>
                </a:lnTo>
                <a:lnTo>
                  <a:pt x="1050" y="1379"/>
                </a:lnTo>
                <a:lnTo>
                  <a:pt x="1050" y="1379"/>
                </a:lnTo>
                <a:lnTo>
                  <a:pt x="1052" y="1368"/>
                </a:lnTo>
                <a:lnTo>
                  <a:pt x="1054" y="1323"/>
                </a:lnTo>
                <a:lnTo>
                  <a:pt x="1055" y="1225"/>
                </a:lnTo>
                <a:lnTo>
                  <a:pt x="1055" y="1225"/>
                </a:lnTo>
                <a:lnTo>
                  <a:pt x="1055" y="1193"/>
                </a:lnTo>
                <a:lnTo>
                  <a:pt x="1054" y="1161"/>
                </a:lnTo>
                <a:lnTo>
                  <a:pt x="1051" y="1128"/>
                </a:lnTo>
                <a:lnTo>
                  <a:pt x="1049" y="1099"/>
                </a:lnTo>
                <a:lnTo>
                  <a:pt x="1041" y="1040"/>
                </a:lnTo>
                <a:lnTo>
                  <a:pt x="1034" y="989"/>
                </a:lnTo>
                <a:lnTo>
                  <a:pt x="1025" y="946"/>
                </a:lnTo>
                <a:lnTo>
                  <a:pt x="1018" y="913"/>
                </a:lnTo>
                <a:lnTo>
                  <a:pt x="1010" y="883"/>
                </a:lnTo>
                <a:lnTo>
                  <a:pt x="1010" y="883"/>
                </a:lnTo>
                <a:lnTo>
                  <a:pt x="1012" y="881"/>
                </a:lnTo>
                <a:lnTo>
                  <a:pt x="1014" y="879"/>
                </a:lnTo>
                <a:lnTo>
                  <a:pt x="1025" y="874"/>
                </a:lnTo>
                <a:lnTo>
                  <a:pt x="1040" y="868"/>
                </a:lnTo>
                <a:lnTo>
                  <a:pt x="1040" y="868"/>
                </a:lnTo>
                <a:lnTo>
                  <a:pt x="1030" y="801"/>
                </a:lnTo>
                <a:lnTo>
                  <a:pt x="1024" y="746"/>
                </a:lnTo>
                <a:lnTo>
                  <a:pt x="1022" y="723"/>
                </a:lnTo>
                <a:lnTo>
                  <a:pt x="1020" y="704"/>
                </a:lnTo>
                <a:lnTo>
                  <a:pt x="1020" y="704"/>
                </a:lnTo>
                <a:lnTo>
                  <a:pt x="1020" y="672"/>
                </a:lnTo>
                <a:lnTo>
                  <a:pt x="1023" y="636"/>
                </a:lnTo>
                <a:lnTo>
                  <a:pt x="1025" y="604"/>
                </a:lnTo>
                <a:lnTo>
                  <a:pt x="1025" y="580"/>
                </a:lnTo>
                <a:lnTo>
                  <a:pt x="1025" y="580"/>
                </a:lnTo>
                <a:lnTo>
                  <a:pt x="1025" y="558"/>
                </a:lnTo>
                <a:lnTo>
                  <a:pt x="1025" y="532"/>
                </a:lnTo>
                <a:lnTo>
                  <a:pt x="1025" y="501"/>
                </a:lnTo>
                <a:lnTo>
                  <a:pt x="1025" y="501"/>
                </a:lnTo>
                <a:lnTo>
                  <a:pt x="1050" y="533"/>
                </a:lnTo>
                <a:lnTo>
                  <a:pt x="1067" y="558"/>
                </a:lnTo>
                <a:lnTo>
                  <a:pt x="1072" y="565"/>
                </a:lnTo>
                <a:lnTo>
                  <a:pt x="1075" y="570"/>
                </a:lnTo>
                <a:lnTo>
                  <a:pt x="1075" y="570"/>
                </a:lnTo>
                <a:lnTo>
                  <a:pt x="1076" y="571"/>
                </a:lnTo>
                <a:lnTo>
                  <a:pt x="1078" y="571"/>
                </a:lnTo>
                <a:lnTo>
                  <a:pt x="1085" y="569"/>
                </a:lnTo>
                <a:lnTo>
                  <a:pt x="1095" y="565"/>
                </a:lnTo>
                <a:lnTo>
                  <a:pt x="1095" y="565"/>
                </a:lnTo>
                <a:lnTo>
                  <a:pt x="1107" y="569"/>
                </a:lnTo>
                <a:lnTo>
                  <a:pt x="1134" y="580"/>
                </a:lnTo>
                <a:lnTo>
                  <a:pt x="1134" y="580"/>
                </a:lnTo>
                <a:lnTo>
                  <a:pt x="1147" y="585"/>
                </a:lnTo>
                <a:lnTo>
                  <a:pt x="1155" y="589"/>
                </a:lnTo>
                <a:lnTo>
                  <a:pt x="1165" y="591"/>
                </a:lnTo>
                <a:lnTo>
                  <a:pt x="1179" y="590"/>
                </a:lnTo>
                <a:lnTo>
                  <a:pt x="1179" y="590"/>
                </a:lnTo>
                <a:lnTo>
                  <a:pt x="1200" y="586"/>
                </a:lnTo>
                <a:lnTo>
                  <a:pt x="1226" y="579"/>
                </a:lnTo>
                <a:lnTo>
                  <a:pt x="1251" y="571"/>
                </a:lnTo>
                <a:lnTo>
                  <a:pt x="1268" y="565"/>
                </a:lnTo>
                <a:lnTo>
                  <a:pt x="1268" y="565"/>
                </a:lnTo>
                <a:lnTo>
                  <a:pt x="1289" y="555"/>
                </a:lnTo>
                <a:lnTo>
                  <a:pt x="1298" y="550"/>
                </a:lnTo>
                <a:lnTo>
                  <a:pt x="1298" y="550"/>
                </a:lnTo>
                <a:lnTo>
                  <a:pt x="1309" y="566"/>
                </a:lnTo>
                <a:lnTo>
                  <a:pt x="1316" y="578"/>
                </a:lnTo>
                <a:lnTo>
                  <a:pt x="1320" y="580"/>
                </a:lnTo>
                <a:lnTo>
                  <a:pt x="1321" y="580"/>
                </a:lnTo>
                <a:lnTo>
                  <a:pt x="1322" y="580"/>
                </a:lnTo>
                <a:lnTo>
                  <a:pt x="1322" y="580"/>
                </a:lnTo>
                <a:lnTo>
                  <a:pt x="1324" y="576"/>
                </a:lnTo>
                <a:lnTo>
                  <a:pt x="1326" y="571"/>
                </a:lnTo>
                <a:lnTo>
                  <a:pt x="1330" y="555"/>
                </a:lnTo>
                <a:lnTo>
                  <a:pt x="1332" y="535"/>
                </a:lnTo>
                <a:lnTo>
                  <a:pt x="1332" y="535"/>
                </a:lnTo>
                <a:lnTo>
                  <a:pt x="1341" y="543"/>
                </a:lnTo>
                <a:lnTo>
                  <a:pt x="1361" y="559"/>
                </a:lnTo>
                <a:lnTo>
                  <a:pt x="1372" y="566"/>
                </a:lnTo>
                <a:lnTo>
                  <a:pt x="1383" y="573"/>
                </a:lnTo>
                <a:lnTo>
                  <a:pt x="1392" y="576"/>
                </a:lnTo>
                <a:lnTo>
                  <a:pt x="1394" y="576"/>
                </a:lnTo>
                <a:lnTo>
                  <a:pt x="1397" y="575"/>
                </a:lnTo>
                <a:lnTo>
                  <a:pt x="1397" y="575"/>
                </a:lnTo>
                <a:lnTo>
                  <a:pt x="1399" y="571"/>
                </a:lnTo>
                <a:lnTo>
                  <a:pt x="1402" y="568"/>
                </a:lnTo>
                <a:lnTo>
                  <a:pt x="1403" y="561"/>
                </a:lnTo>
                <a:lnTo>
                  <a:pt x="1402" y="557"/>
                </a:lnTo>
                <a:lnTo>
                  <a:pt x="1402" y="555"/>
                </a:lnTo>
                <a:lnTo>
                  <a:pt x="1402" y="555"/>
                </a:lnTo>
                <a:lnTo>
                  <a:pt x="1404" y="558"/>
                </a:lnTo>
                <a:lnTo>
                  <a:pt x="1412" y="563"/>
                </a:lnTo>
                <a:lnTo>
                  <a:pt x="1415" y="565"/>
                </a:lnTo>
                <a:lnTo>
                  <a:pt x="1419" y="565"/>
                </a:lnTo>
                <a:lnTo>
                  <a:pt x="1423" y="564"/>
                </a:lnTo>
                <a:lnTo>
                  <a:pt x="1426" y="560"/>
                </a:lnTo>
                <a:lnTo>
                  <a:pt x="1426" y="560"/>
                </a:lnTo>
                <a:lnTo>
                  <a:pt x="1428" y="558"/>
                </a:lnTo>
                <a:lnTo>
                  <a:pt x="1428" y="554"/>
                </a:lnTo>
                <a:lnTo>
                  <a:pt x="1424" y="548"/>
                </a:lnTo>
                <a:lnTo>
                  <a:pt x="1419" y="542"/>
                </a:lnTo>
                <a:lnTo>
                  <a:pt x="1412" y="535"/>
                </a:lnTo>
                <a:lnTo>
                  <a:pt x="1398" y="524"/>
                </a:lnTo>
                <a:lnTo>
                  <a:pt x="1392" y="521"/>
                </a:lnTo>
                <a:lnTo>
                  <a:pt x="1392" y="521"/>
                </a:lnTo>
                <a:lnTo>
                  <a:pt x="1403" y="522"/>
                </a:lnTo>
                <a:lnTo>
                  <a:pt x="1428" y="524"/>
                </a:lnTo>
                <a:lnTo>
                  <a:pt x="1440" y="526"/>
                </a:lnTo>
                <a:lnTo>
                  <a:pt x="1452" y="524"/>
                </a:lnTo>
                <a:lnTo>
                  <a:pt x="1461" y="523"/>
                </a:lnTo>
                <a:lnTo>
                  <a:pt x="1465" y="522"/>
                </a:lnTo>
                <a:lnTo>
                  <a:pt x="1466" y="521"/>
                </a:lnTo>
                <a:lnTo>
                  <a:pt x="1466" y="521"/>
                </a:lnTo>
                <a:lnTo>
                  <a:pt x="1466" y="518"/>
                </a:lnTo>
                <a:lnTo>
                  <a:pt x="1465" y="517"/>
                </a:lnTo>
                <a:lnTo>
                  <a:pt x="1457" y="512"/>
                </a:lnTo>
                <a:lnTo>
                  <a:pt x="1445" y="506"/>
                </a:lnTo>
                <a:lnTo>
                  <a:pt x="1431" y="501"/>
                </a:lnTo>
                <a:lnTo>
                  <a:pt x="1405" y="491"/>
                </a:lnTo>
                <a:lnTo>
                  <a:pt x="1392" y="486"/>
                </a:lnTo>
                <a:lnTo>
                  <a:pt x="1392" y="486"/>
                </a:lnTo>
                <a:lnTo>
                  <a:pt x="1394" y="483"/>
                </a:lnTo>
                <a:lnTo>
                  <a:pt x="1402" y="481"/>
                </a:lnTo>
                <a:lnTo>
                  <a:pt x="1424" y="470"/>
                </a:lnTo>
                <a:lnTo>
                  <a:pt x="1446" y="460"/>
                </a:lnTo>
                <a:lnTo>
                  <a:pt x="1454" y="455"/>
                </a:lnTo>
                <a:lnTo>
                  <a:pt x="1456" y="452"/>
                </a:lnTo>
                <a:lnTo>
                  <a:pt x="1456" y="451"/>
                </a:lnTo>
                <a:lnTo>
                  <a:pt x="1456" y="451"/>
                </a:lnTo>
                <a:lnTo>
                  <a:pt x="1455" y="447"/>
                </a:lnTo>
                <a:lnTo>
                  <a:pt x="1452" y="446"/>
                </a:lnTo>
                <a:lnTo>
                  <a:pt x="1436" y="446"/>
                </a:lnTo>
                <a:lnTo>
                  <a:pt x="1436" y="446"/>
                </a:lnTo>
                <a:lnTo>
                  <a:pt x="1428" y="447"/>
                </a:lnTo>
                <a:lnTo>
                  <a:pt x="1417" y="449"/>
                </a:lnTo>
                <a:lnTo>
                  <a:pt x="1391" y="454"/>
                </a:lnTo>
                <a:lnTo>
                  <a:pt x="1342" y="466"/>
                </a:lnTo>
                <a:lnTo>
                  <a:pt x="1342" y="466"/>
                </a:lnTo>
                <a:lnTo>
                  <a:pt x="1320" y="472"/>
                </a:lnTo>
                <a:lnTo>
                  <a:pt x="1295" y="480"/>
                </a:lnTo>
                <a:lnTo>
                  <a:pt x="1272" y="487"/>
                </a:lnTo>
                <a:lnTo>
                  <a:pt x="1258" y="491"/>
                </a:lnTo>
                <a:lnTo>
                  <a:pt x="1258" y="491"/>
                </a:lnTo>
                <a:lnTo>
                  <a:pt x="1239" y="491"/>
                </a:lnTo>
                <a:lnTo>
                  <a:pt x="1207" y="488"/>
                </a:lnTo>
                <a:lnTo>
                  <a:pt x="1164" y="486"/>
                </a:lnTo>
                <a:lnTo>
                  <a:pt x="1164" y="471"/>
                </a:lnTo>
                <a:lnTo>
                  <a:pt x="1164" y="471"/>
                </a:lnTo>
                <a:lnTo>
                  <a:pt x="1065" y="342"/>
                </a:lnTo>
                <a:lnTo>
                  <a:pt x="1065" y="342"/>
                </a:lnTo>
                <a:lnTo>
                  <a:pt x="1062" y="337"/>
                </a:lnTo>
                <a:lnTo>
                  <a:pt x="1059" y="327"/>
                </a:lnTo>
                <a:lnTo>
                  <a:pt x="1054" y="316"/>
                </a:lnTo>
                <a:lnTo>
                  <a:pt x="1049" y="304"/>
                </a:lnTo>
                <a:lnTo>
                  <a:pt x="1041" y="292"/>
                </a:lnTo>
                <a:lnTo>
                  <a:pt x="1033" y="282"/>
                </a:lnTo>
                <a:lnTo>
                  <a:pt x="1028" y="279"/>
                </a:lnTo>
                <a:lnTo>
                  <a:pt x="1023" y="275"/>
                </a:lnTo>
                <a:lnTo>
                  <a:pt x="1017" y="274"/>
                </a:lnTo>
                <a:lnTo>
                  <a:pt x="1010" y="273"/>
                </a:lnTo>
                <a:lnTo>
                  <a:pt x="1010" y="273"/>
                </a:lnTo>
                <a:lnTo>
                  <a:pt x="987" y="274"/>
                </a:lnTo>
                <a:lnTo>
                  <a:pt x="968" y="275"/>
                </a:lnTo>
                <a:lnTo>
                  <a:pt x="951" y="277"/>
                </a:lnTo>
                <a:lnTo>
                  <a:pt x="951" y="277"/>
                </a:lnTo>
                <a:lnTo>
                  <a:pt x="944" y="275"/>
                </a:lnTo>
                <a:lnTo>
                  <a:pt x="936" y="271"/>
                </a:lnTo>
                <a:lnTo>
                  <a:pt x="927" y="265"/>
                </a:lnTo>
                <a:lnTo>
                  <a:pt x="919" y="256"/>
                </a:lnTo>
                <a:lnTo>
                  <a:pt x="910" y="246"/>
                </a:lnTo>
                <a:lnTo>
                  <a:pt x="905" y="240"/>
                </a:lnTo>
                <a:lnTo>
                  <a:pt x="901" y="234"/>
                </a:lnTo>
                <a:lnTo>
                  <a:pt x="899" y="227"/>
                </a:lnTo>
                <a:lnTo>
                  <a:pt x="896" y="218"/>
                </a:lnTo>
                <a:lnTo>
                  <a:pt x="896" y="218"/>
                </a:lnTo>
                <a:lnTo>
                  <a:pt x="893" y="203"/>
                </a:lnTo>
                <a:lnTo>
                  <a:pt x="888" y="193"/>
                </a:lnTo>
                <a:lnTo>
                  <a:pt x="884" y="186"/>
                </a:lnTo>
                <a:lnTo>
                  <a:pt x="879" y="178"/>
                </a:lnTo>
                <a:lnTo>
                  <a:pt x="866" y="161"/>
                </a:lnTo>
                <a:lnTo>
                  <a:pt x="857" y="147"/>
                </a:lnTo>
                <a:lnTo>
                  <a:pt x="847" y="129"/>
                </a:lnTo>
                <a:lnTo>
                  <a:pt x="847" y="129"/>
                </a:lnTo>
                <a:lnTo>
                  <a:pt x="832" y="98"/>
                </a:lnTo>
                <a:lnTo>
                  <a:pt x="827" y="84"/>
                </a:lnTo>
                <a:lnTo>
                  <a:pt x="825" y="79"/>
                </a:lnTo>
                <a:lnTo>
                  <a:pt x="822" y="74"/>
                </a:lnTo>
                <a:lnTo>
                  <a:pt x="807" y="54"/>
                </a:lnTo>
                <a:lnTo>
                  <a:pt x="807" y="54"/>
                </a:lnTo>
                <a:lnTo>
                  <a:pt x="796" y="41"/>
                </a:lnTo>
                <a:lnTo>
                  <a:pt x="783" y="29"/>
                </a:lnTo>
                <a:lnTo>
                  <a:pt x="770" y="21"/>
                </a:lnTo>
                <a:lnTo>
                  <a:pt x="757" y="13"/>
                </a:lnTo>
                <a:lnTo>
                  <a:pt x="743" y="8"/>
                </a:lnTo>
                <a:lnTo>
                  <a:pt x="729" y="5"/>
                </a:lnTo>
                <a:lnTo>
                  <a:pt x="716" y="1"/>
                </a:lnTo>
                <a:lnTo>
                  <a:pt x="703" y="0"/>
                </a:lnTo>
                <a:lnTo>
                  <a:pt x="703" y="0"/>
                </a:lnTo>
                <a:lnTo>
                  <a:pt x="691" y="0"/>
                </a:lnTo>
                <a:lnTo>
                  <a:pt x="679" y="1"/>
                </a:lnTo>
                <a:lnTo>
                  <a:pt x="666" y="5"/>
                </a:lnTo>
                <a:lnTo>
                  <a:pt x="654" y="8"/>
                </a:lnTo>
                <a:lnTo>
                  <a:pt x="636" y="16"/>
                </a:lnTo>
                <a:lnTo>
                  <a:pt x="629" y="19"/>
                </a:lnTo>
                <a:lnTo>
                  <a:pt x="629" y="19"/>
                </a:lnTo>
                <a:lnTo>
                  <a:pt x="625" y="19"/>
                </a:lnTo>
                <a:lnTo>
                  <a:pt x="620" y="19"/>
                </a:lnTo>
                <a:lnTo>
                  <a:pt x="614" y="19"/>
                </a:lnTo>
                <a:lnTo>
                  <a:pt x="608" y="22"/>
                </a:lnTo>
                <a:lnTo>
                  <a:pt x="601" y="26"/>
                </a:lnTo>
                <a:lnTo>
                  <a:pt x="592" y="32"/>
                </a:lnTo>
                <a:lnTo>
                  <a:pt x="584" y="39"/>
                </a:lnTo>
                <a:lnTo>
                  <a:pt x="584" y="39"/>
                </a:lnTo>
                <a:lnTo>
                  <a:pt x="577" y="50"/>
                </a:lnTo>
                <a:lnTo>
                  <a:pt x="570" y="65"/>
                </a:lnTo>
                <a:lnTo>
                  <a:pt x="563" y="81"/>
                </a:lnTo>
                <a:lnTo>
                  <a:pt x="558" y="99"/>
                </a:lnTo>
                <a:lnTo>
                  <a:pt x="555" y="115"/>
                </a:lnTo>
                <a:lnTo>
                  <a:pt x="553" y="130"/>
                </a:lnTo>
                <a:lnTo>
                  <a:pt x="553" y="141"/>
                </a:lnTo>
                <a:lnTo>
                  <a:pt x="553" y="146"/>
                </a:lnTo>
                <a:lnTo>
                  <a:pt x="555" y="148"/>
                </a:lnTo>
                <a:lnTo>
                  <a:pt x="555" y="148"/>
                </a:lnTo>
                <a:lnTo>
                  <a:pt x="557" y="153"/>
                </a:lnTo>
                <a:lnTo>
                  <a:pt x="560" y="160"/>
                </a:lnTo>
                <a:lnTo>
                  <a:pt x="563" y="175"/>
                </a:lnTo>
                <a:lnTo>
                  <a:pt x="565" y="187"/>
                </a:lnTo>
                <a:lnTo>
                  <a:pt x="565" y="191"/>
                </a:lnTo>
                <a:lnTo>
                  <a:pt x="565" y="193"/>
                </a:lnTo>
                <a:lnTo>
                  <a:pt x="575" y="183"/>
                </a:lnTo>
                <a:lnTo>
                  <a:pt x="579" y="208"/>
                </a:lnTo>
                <a:lnTo>
                  <a:pt x="594" y="193"/>
                </a:lnTo>
                <a:lnTo>
                  <a:pt x="594" y="193"/>
                </a:lnTo>
                <a:lnTo>
                  <a:pt x="598" y="197"/>
                </a:lnTo>
                <a:lnTo>
                  <a:pt x="603" y="201"/>
                </a:lnTo>
                <a:lnTo>
                  <a:pt x="609" y="208"/>
                </a:lnTo>
                <a:lnTo>
                  <a:pt x="609" y="208"/>
                </a:lnTo>
                <a:lnTo>
                  <a:pt x="627" y="229"/>
                </a:lnTo>
                <a:lnTo>
                  <a:pt x="635" y="241"/>
                </a:lnTo>
                <a:lnTo>
                  <a:pt x="638" y="248"/>
                </a:lnTo>
                <a:lnTo>
                  <a:pt x="639" y="253"/>
                </a:lnTo>
                <a:lnTo>
                  <a:pt x="639" y="253"/>
                </a:lnTo>
                <a:lnTo>
                  <a:pt x="641" y="273"/>
                </a:lnTo>
                <a:lnTo>
                  <a:pt x="640" y="282"/>
                </a:lnTo>
                <a:lnTo>
                  <a:pt x="639" y="292"/>
                </a:lnTo>
                <a:lnTo>
                  <a:pt x="639" y="292"/>
                </a:lnTo>
                <a:lnTo>
                  <a:pt x="639" y="297"/>
                </a:lnTo>
                <a:lnTo>
                  <a:pt x="640" y="302"/>
                </a:lnTo>
                <a:lnTo>
                  <a:pt x="644" y="306"/>
                </a:lnTo>
                <a:lnTo>
                  <a:pt x="649" y="311"/>
                </a:lnTo>
                <a:lnTo>
                  <a:pt x="657" y="321"/>
                </a:lnTo>
                <a:lnTo>
                  <a:pt x="661" y="327"/>
                </a:lnTo>
                <a:lnTo>
                  <a:pt x="664" y="332"/>
                </a:lnTo>
                <a:lnTo>
                  <a:pt x="664" y="332"/>
                </a:lnTo>
                <a:lnTo>
                  <a:pt x="665" y="337"/>
                </a:lnTo>
                <a:lnTo>
                  <a:pt x="667" y="339"/>
                </a:lnTo>
                <a:lnTo>
                  <a:pt x="672" y="344"/>
                </a:lnTo>
                <a:lnTo>
                  <a:pt x="672" y="347"/>
                </a:lnTo>
                <a:lnTo>
                  <a:pt x="672" y="349"/>
                </a:lnTo>
                <a:lnTo>
                  <a:pt x="669" y="354"/>
                </a:lnTo>
                <a:lnTo>
                  <a:pt x="664" y="362"/>
                </a:lnTo>
                <a:lnTo>
                  <a:pt x="664" y="362"/>
                </a:lnTo>
                <a:lnTo>
                  <a:pt x="653" y="375"/>
                </a:lnTo>
                <a:lnTo>
                  <a:pt x="646" y="385"/>
                </a:lnTo>
                <a:lnTo>
                  <a:pt x="644" y="392"/>
                </a:lnTo>
                <a:lnTo>
                  <a:pt x="644" y="392"/>
                </a:lnTo>
                <a:lnTo>
                  <a:pt x="629" y="416"/>
                </a:lnTo>
                <a:lnTo>
                  <a:pt x="614" y="437"/>
                </a:lnTo>
                <a:lnTo>
                  <a:pt x="607" y="447"/>
                </a:lnTo>
                <a:lnTo>
                  <a:pt x="599" y="456"/>
                </a:lnTo>
                <a:lnTo>
                  <a:pt x="599" y="456"/>
                </a:lnTo>
                <a:lnTo>
                  <a:pt x="589" y="470"/>
                </a:lnTo>
                <a:lnTo>
                  <a:pt x="575" y="493"/>
                </a:lnTo>
                <a:lnTo>
                  <a:pt x="540" y="553"/>
                </a:lnTo>
                <a:lnTo>
                  <a:pt x="495" y="635"/>
                </a:lnTo>
                <a:lnTo>
                  <a:pt x="495" y="635"/>
                </a:lnTo>
                <a:lnTo>
                  <a:pt x="467" y="640"/>
                </a:lnTo>
                <a:lnTo>
                  <a:pt x="445" y="642"/>
                </a:lnTo>
                <a:lnTo>
                  <a:pt x="426" y="645"/>
                </a:lnTo>
                <a:lnTo>
                  <a:pt x="426" y="645"/>
                </a:lnTo>
                <a:lnTo>
                  <a:pt x="218" y="664"/>
                </a:lnTo>
                <a:lnTo>
                  <a:pt x="218" y="664"/>
                </a:lnTo>
                <a:lnTo>
                  <a:pt x="217" y="663"/>
                </a:lnTo>
                <a:lnTo>
                  <a:pt x="214" y="662"/>
                </a:lnTo>
                <a:lnTo>
                  <a:pt x="209" y="656"/>
                </a:lnTo>
                <a:lnTo>
                  <a:pt x="202" y="647"/>
                </a:lnTo>
                <a:lnTo>
                  <a:pt x="196" y="643"/>
                </a:lnTo>
                <a:lnTo>
                  <a:pt x="188" y="640"/>
                </a:lnTo>
                <a:lnTo>
                  <a:pt x="188" y="640"/>
                </a:lnTo>
                <a:lnTo>
                  <a:pt x="167" y="630"/>
                </a:lnTo>
                <a:lnTo>
                  <a:pt x="154" y="625"/>
                </a:lnTo>
                <a:lnTo>
                  <a:pt x="154" y="625"/>
                </a:lnTo>
                <a:lnTo>
                  <a:pt x="129" y="617"/>
                </a:lnTo>
                <a:lnTo>
                  <a:pt x="116" y="612"/>
                </a:lnTo>
                <a:lnTo>
                  <a:pt x="109" y="610"/>
                </a:lnTo>
                <a:lnTo>
                  <a:pt x="109" y="610"/>
                </a:lnTo>
                <a:lnTo>
                  <a:pt x="106" y="609"/>
                </a:lnTo>
                <a:lnTo>
                  <a:pt x="105" y="611"/>
                </a:lnTo>
                <a:lnTo>
                  <a:pt x="104" y="615"/>
                </a:lnTo>
                <a:lnTo>
                  <a:pt x="104" y="620"/>
                </a:lnTo>
                <a:lnTo>
                  <a:pt x="104" y="620"/>
                </a:lnTo>
                <a:lnTo>
                  <a:pt x="105" y="624"/>
                </a:lnTo>
                <a:lnTo>
                  <a:pt x="110" y="627"/>
                </a:lnTo>
                <a:lnTo>
                  <a:pt x="121" y="636"/>
                </a:lnTo>
                <a:lnTo>
                  <a:pt x="139" y="645"/>
                </a:lnTo>
                <a:lnTo>
                  <a:pt x="139" y="645"/>
                </a:lnTo>
                <a:lnTo>
                  <a:pt x="115" y="662"/>
                </a:lnTo>
                <a:lnTo>
                  <a:pt x="98" y="674"/>
                </a:lnTo>
                <a:lnTo>
                  <a:pt x="89" y="678"/>
                </a:lnTo>
                <a:lnTo>
                  <a:pt x="84" y="679"/>
                </a:lnTo>
                <a:lnTo>
                  <a:pt x="84" y="679"/>
                </a:lnTo>
                <a:lnTo>
                  <a:pt x="68" y="679"/>
                </a:lnTo>
                <a:lnTo>
                  <a:pt x="45" y="681"/>
                </a:lnTo>
                <a:lnTo>
                  <a:pt x="33" y="682"/>
                </a:lnTo>
                <a:lnTo>
                  <a:pt x="24" y="683"/>
                </a:lnTo>
                <a:lnTo>
                  <a:pt x="17" y="686"/>
                </a:lnTo>
                <a:lnTo>
                  <a:pt x="15" y="688"/>
                </a:lnTo>
                <a:lnTo>
                  <a:pt x="15" y="689"/>
                </a:lnTo>
                <a:lnTo>
                  <a:pt x="15" y="689"/>
                </a:lnTo>
                <a:lnTo>
                  <a:pt x="16" y="690"/>
                </a:lnTo>
                <a:lnTo>
                  <a:pt x="19" y="693"/>
                </a:lnTo>
                <a:lnTo>
                  <a:pt x="26" y="694"/>
                </a:lnTo>
                <a:lnTo>
                  <a:pt x="51" y="697"/>
                </a:lnTo>
                <a:lnTo>
                  <a:pt x="71" y="699"/>
                </a:lnTo>
                <a:lnTo>
                  <a:pt x="76" y="702"/>
                </a:lnTo>
                <a:lnTo>
                  <a:pt x="76" y="703"/>
                </a:lnTo>
                <a:lnTo>
                  <a:pt x="74" y="704"/>
                </a:lnTo>
                <a:lnTo>
                  <a:pt x="74" y="704"/>
                </a:lnTo>
                <a:lnTo>
                  <a:pt x="67" y="708"/>
                </a:lnTo>
                <a:lnTo>
                  <a:pt x="57" y="712"/>
                </a:lnTo>
                <a:lnTo>
                  <a:pt x="32" y="720"/>
                </a:lnTo>
                <a:lnTo>
                  <a:pt x="10" y="728"/>
                </a:lnTo>
                <a:lnTo>
                  <a:pt x="2" y="731"/>
                </a:lnTo>
                <a:lnTo>
                  <a:pt x="0" y="734"/>
                </a:lnTo>
                <a:lnTo>
                  <a:pt x="0" y="734"/>
                </a:lnTo>
                <a:lnTo>
                  <a:pt x="0" y="736"/>
                </a:lnTo>
                <a:lnTo>
                  <a:pt x="1" y="738"/>
                </a:lnTo>
                <a:lnTo>
                  <a:pt x="5" y="741"/>
                </a:lnTo>
                <a:lnTo>
                  <a:pt x="10" y="744"/>
                </a:lnTo>
                <a:lnTo>
                  <a:pt x="10" y="744"/>
                </a:lnTo>
                <a:lnTo>
                  <a:pt x="7" y="748"/>
                </a:lnTo>
                <a:lnTo>
                  <a:pt x="7" y="750"/>
                </a:lnTo>
                <a:lnTo>
                  <a:pt x="9" y="753"/>
                </a:lnTo>
                <a:lnTo>
                  <a:pt x="10" y="754"/>
                </a:lnTo>
                <a:lnTo>
                  <a:pt x="10" y="754"/>
                </a:lnTo>
                <a:lnTo>
                  <a:pt x="12" y="755"/>
                </a:lnTo>
                <a:lnTo>
                  <a:pt x="16" y="755"/>
                </a:lnTo>
                <a:lnTo>
                  <a:pt x="25" y="753"/>
                </a:lnTo>
                <a:lnTo>
                  <a:pt x="35" y="749"/>
                </a:lnTo>
                <a:lnTo>
                  <a:pt x="35" y="749"/>
                </a:lnTo>
                <a:lnTo>
                  <a:pt x="35" y="750"/>
                </a:lnTo>
                <a:lnTo>
                  <a:pt x="37" y="753"/>
                </a:lnTo>
                <a:lnTo>
                  <a:pt x="41" y="756"/>
                </a:lnTo>
                <a:lnTo>
                  <a:pt x="50" y="759"/>
                </a:lnTo>
                <a:lnTo>
                  <a:pt x="50" y="759"/>
                </a:lnTo>
                <a:lnTo>
                  <a:pt x="56" y="759"/>
                </a:lnTo>
                <a:lnTo>
                  <a:pt x="63" y="757"/>
                </a:lnTo>
                <a:lnTo>
                  <a:pt x="83" y="753"/>
                </a:lnTo>
                <a:lnTo>
                  <a:pt x="106" y="745"/>
                </a:lnTo>
                <a:lnTo>
                  <a:pt x="134" y="739"/>
                </a:lnTo>
                <a:lnTo>
                  <a:pt x="134" y="739"/>
                </a:lnTo>
                <a:lnTo>
                  <a:pt x="160" y="734"/>
                </a:lnTo>
                <a:lnTo>
                  <a:pt x="178" y="729"/>
                </a:lnTo>
                <a:lnTo>
                  <a:pt x="193" y="724"/>
                </a:lnTo>
                <a:lnTo>
                  <a:pt x="193" y="724"/>
                </a:lnTo>
                <a:lnTo>
                  <a:pt x="336" y="729"/>
                </a:lnTo>
                <a:lnTo>
                  <a:pt x="437" y="733"/>
                </a:lnTo>
                <a:lnTo>
                  <a:pt x="490" y="734"/>
                </a:lnTo>
                <a:lnTo>
                  <a:pt x="490" y="734"/>
                </a:lnTo>
                <a:lnTo>
                  <a:pt x="501" y="733"/>
                </a:lnTo>
                <a:lnTo>
                  <a:pt x="511" y="731"/>
                </a:lnTo>
                <a:lnTo>
                  <a:pt x="520" y="729"/>
                </a:lnTo>
                <a:lnTo>
                  <a:pt x="525" y="749"/>
                </a:lnTo>
                <a:lnTo>
                  <a:pt x="540" y="774"/>
                </a:lnTo>
                <a:lnTo>
                  <a:pt x="579" y="734"/>
                </a:lnTo>
                <a:lnTo>
                  <a:pt x="579" y="734"/>
                </a:lnTo>
                <a:lnTo>
                  <a:pt x="596" y="720"/>
                </a:lnTo>
                <a:lnTo>
                  <a:pt x="614" y="704"/>
                </a:lnTo>
                <a:lnTo>
                  <a:pt x="614" y="7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72AE3D5-C968-B0E1-6317-3C4A8A20DCEF}"/>
              </a:ext>
            </a:extLst>
          </p:cNvPr>
          <p:cNvSpPr>
            <a:spLocks/>
          </p:cNvSpPr>
          <p:nvPr/>
        </p:nvSpPr>
        <p:spPr bwMode="auto">
          <a:xfrm>
            <a:off x="995813" y="840896"/>
            <a:ext cx="1549101" cy="2635198"/>
          </a:xfrm>
          <a:custGeom>
            <a:avLst/>
            <a:gdLst>
              <a:gd name="T0" fmla="*/ 619 w 1345"/>
              <a:gd name="T1" fmla="*/ 698 h 2288"/>
              <a:gd name="T2" fmla="*/ 590 w 1345"/>
              <a:gd name="T3" fmla="*/ 756 h 2288"/>
              <a:gd name="T4" fmla="*/ 551 w 1345"/>
              <a:gd name="T5" fmla="*/ 798 h 2288"/>
              <a:gd name="T6" fmla="*/ 447 w 1345"/>
              <a:gd name="T7" fmla="*/ 830 h 2288"/>
              <a:gd name="T8" fmla="*/ 161 w 1345"/>
              <a:gd name="T9" fmla="*/ 673 h 2288"/>
              <a:gd name="T10" fmla="*/ 157 w 1345"/>
              <a:gd name="T11" fmla="*/ 650 h 2288"/>
              <a:gd name="T12" fmla="*/ 108 w 1345"/>
              <a:gd name="T13" fmla="*/ 605 h 2288"/>
              <a:gd name="T14" fmla="*/ 80 w 1345"/>
              <a:gd name="T15" fmla="*/ 599 h 2288"/>
              <a:gd name="T16" fmla="*/ 26 w 1345"/>
              <a:gd name="T17" fmla="*/ 566 h 2288"/>
              <a:gd name="T18" fmla="*/ 49 w 1345"/>
              <a:gd name="T19" fmla="*/ 603 h 2288"/>
              <a:gd name="T20" fmla="*/ 16 w 1345"/>
              <a:gd name="T21" fmla="*/ 605 h 2288"/>
              <a:gd name="T22" fmla="*/ 16 w 1345"/>
              <a:gd name="T23" fmla="*/ 630 h 2288"/>
              <a:gd name="T24" fmla="*/ 26 w 1345"/>
              <a:gd name="T25" fmla="*/ 664 h 2288"/>
              <a:gd name="T26" fmla="*/ 89 w 1345"/>
              <a:gd name="T27" fmla="*/ 717 h 2288"/>
              <a:gd name="T28" fmla="*/ 181 w 1345"/>
              <a:gd name="T29" fmla="*/ 800 h 2288"/>
              <a:gd name="T30" fmla="*/ 434 w 1345"/>
              <a:gd name="T31" fmla="*/ 981 h 2288"/>
              <a:gd name="T32" fmla="*/ 727 w 1345"/>
              <a:gd name="T33" fmla="*/ 1014 h 2288"/>
              <a:gd name="T34" fmla="*/ 829 w 1345"/>
              <a:gd name="T35" fmla="*/ 1176 h 2288"/>
              <a:gd name="T36" fmla="*/ 757 w 1345"/>
              <a:gd name="T37" fmla="*/ 1304 h 2288"/>
              <a:gd name="T38" fmla="*/ 736 w 1345"/>
              <a:gd name="T39" fmla="*/ 1752 h 2288"/>
              <a:gd name="T40" fmla="*/ 797 w 1345"/>
              <a:gd name="T41" fmla="*/ 1850 h 2288"/>
              <a:gd name="T42" fmla="*/ 926 w 1345"/>
              <a:gd name="T43" fmla="*/ 2079 h 2288"/>
              <a:gd name="T44" fmla="*/ 865 w 1345"/>
              <a:gd name="T45" fmla="*/ 2211 h 2288"/>
              <a:gd name="T46" fmla="*/ 868 w 1345"/>
              <a:gd name="T47" fmla="*/ 2239 h 2288"/>
              <a:gd name="T48" fmla="*/ 921 w 1345"/>
              <a:gd name="T49" fmla="*/ 2259 h 2288"/>
              <a:gd name="T50" fmla="*/ 985 w 1345"/>
              <a:gd name="T51" fmla="*/ 2220 h 2288"/>
              <a:gd name="T52" fmla="*/ 1024 w 1345"/>
              <a:gd name="T53" fmla="*/ 2204 h 2288"/>
              <a:gd name="T54" fmla="*/ 1033 w 1345"/>
              <a:gd name="T55" fmla="*/ 2152 h 2288"/>
              <a:gd name="T56" fmla="*/ 980 w 1345"/>
              <a:gd name="T57" fmla="*/ 1976 h 2288"/>
              <a:gd name="T58" fmla="*/ 949 w 1345"/>
              <a:gd name="T59" fmla="*/ 1744 h 2288"/>
              <a:gd name="T60" fmla="*/ 1160 w 1345"/>
              <a:gd name="T61" fmla="*/ 1700 h 2288"/>
              <a:gd name="T62" fmla="*/ 1140 w 1345"/>
              <a:gd name="T63" fmla="*/ 2015 h 2288"/>
              <a:gd name="T64" fmla="*/ 1090 w 1345"/>
              <a:gd name="T65" fmla="*/ 2172 h 2288"/>
              <a:gd name="T66" fmla="*/ 1110 w 1345"/>
              <a:gd name="T67" fmla="*/ 2214 h 2288"/>
              <a:gd name="T68" fmla="*/ 1153 w 1345"/>
              <a:gd name="T69" fmla="*/ 2233 h 2288"/>
              <a:gd name="T70" fmla="*/ 1282 w 1345"/>
              <a:gd name="T71" fmla="*/ 2288 h 2288"/>
              <a:gd name="T72" fmla="*/ 1305 w 1345"/>
              <a:gd name="T73" fmla="*/ 2261 h 2288"/>
              <a:gd name="T74" fmla="*/ 1232 w 1345"/>
              <a:gd name="T75" fmla="*/ 2157 h 2288"/>
              <a:gd name="T76" fmla="*/ 1243 w 1345"/>
              <a:gd name="T77" fmla="*/ 1992 h 2288"/>
              <a:gd name="T78" fmla="*/ 1316 w 1345"/>
              <a:gd name="T79" fmla="*/ 1722 h 2288"/>
              <a:gd name="T80" fmla="*/ 1306 w 1345"/>
              <a:gd name="T81" fmla="*/ 1498 h 2288"/>
              <a:gd name="T82" fmla="*/ 1170 w 1345"/>
              <a:gd name="T83" fmla="*/ 1159 h 2288"/>
              <a:gd name="T84" fmla="*/ 1106 w 1345"/>
              <a:gd name="T85" fmla="*/ 766 h 2288"/>
              <a:gd name="T86" fmla="*/ 1176 w 1345"/>
              <a:gd name="T87" fmla="*/ 465 h 2288"/>
              <a:gd name="T88" fmla="*/ 1073 w 1345"/>
              <a:gd name="T89" fmla="*/ 219 h 2288"/>
              <a:gd name="T90" fmla="*/ 1022 w 1345"/>
              <a:gd name="T91" fmla="*/ 132 h 2288"/>
              <a:gd name="T92" fmla="*/ 931 w 1345"/>
              <a:gd name="T93" fmla="*/ 0 h 2288"/>
              <a:gd name="T94" fmla="*/ 942 w 1345"/>
              <a:gd name="T95" fmla="*/ 67 h 2288"/>
              <a:gd name="T96" fmla="*/ 868 w 1345"/>
              <a:gd name="T97" fmla="*/ 34 h 2288"/>
              <a:gd name="T98" fmla="*/ 836 w 1345"/>
              <a:gd name="T99" fmla="*/ 45 h 2288"/>
              <a:gd name="T100" fmla="*/ 890 w 1345"/>
              <a:gd name="T101" fmla="*/ 110 h 2288"/>
              <a:gd name="T102" fmla="*/ 856 w 1345"/>
              <a:gd name="T103" fmla="*/ 120 h 2288"/>
              <a:gd name="T104" fmla="*/ 941 w 1345"/>
              <a:gd name="T105" fmla="*/ 172 h 2288"/>
              <a:gd name="T106" fmla="*/ 931 w 1345"/>
              <a:gd name="T107" fmla="*/ 220 h 2288"/>
              <a:gd name="T108" fmla="*/ 986 w 1345"/>
              <a:gd name="T109" fmla="*/ 189 h 2288"/>
              <a:gd name="T110" fmla="*/ 1064 w 1345"/>
              <a:gd name="T111" fmla="*/ 451 h 2288"/>
              <a:gd name="T112" fmla="*/ 1019 w 1345"/>
              <a:gd name="T113" fmla="*/ 552 h 2288"/>
              <a:gd name="T114" fmla="*/ 936 w 1345"/>
              <a:gd name="T115" fmla="*/ 617 h 2288"/>
              <a:gd name="T116" fmla="*/ 857 w 1345"/>
              <a:gd name="T117" fmla="*/ 465 h 2288"/>
              <a:gd name="T118" fmla="*/ 750 w 1345"/>
              <a:gd name="T119" fmla="*/ 421 h 2288"/>
              <a:gd name="T120" fmla="*/ 669 w 1345"/>
              <a:gd name="T121" fmla="*/ 445 h 2288"/>
              <a:gd name="T122" fmla="*/ 624 w 1345"/>
              <a:gd name="T123" fmla="*/ 552 h 2288"/>
              <a:gd name="T124" fmla="*/ 616 w 1345"/>
              <a:gd name="T125" fmla="*/ 67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2288">
                <a:moveTo>
                  <a:pt x="595" y="693"/>
                </a:moveTo>
                <a:lnTo>
                  <a:pt x="595" y="693"/>
                </a:lnTo>
                <a:lnTo>
                  <a:pt x="616" y="698"/>
                </a:lnTo>
                <a:lnTo>
                  <a:pt x="616" y="698"/>
                </a:lnTo>
                <a:lnTo>
                  <a:pt x="624" y="689"/>
                </a:lnTo>
                <a:lnTo>
                  <a:pt x="624" y="689"/>
                </a:lnTo>
                <a:lnTo>
                  <a:pt x="621" y="693"/>
                </a:lnTo>
                <a:lnTo>
                  <a:pt x="619" y="697"/>
                </a:lnTo>
                <a:lnTo>
                  <a:pt x="619" y="698"/>
                </a:lnTo>
                <a:lnTo>
                  <a:pt x="619" y="698"/>
                </a:lnTo>
                <a:lnTo>
                  <a:pt x="619" y="698"/>
                </a:lnTo>
                <a:lnTo>
                  <a:pt x="616" y="698"/>
                </a:lnTo>
                <a:lnTo>
                  <a:pt x="610" y="703"/>
                </a:lnTo>
                <a:lnTo>
                  <a:pt x="610" y="703"/>
                </a:lnTo>
                <a:lnTo>
                  <a:pt x="601" y="711"/>
                </a:lnTo>
                <a:lnTo>
                  <a:pt x="595" y="720"/>
                </a:lnTo>
                <a:lnTo>
                  <a:pt x="590" y="728"/>
                </a:lnTo>
                <a:lnTo>
                  <a:pt x="588" y="736"/>
                </a:lnTo>
                <a:lnTo>
                  <a:pt x="585" y="749"/>
                </a:lnTo>
                <a:lnTo>
                  <a:pt x="583" y="755"/>
                </a:lnTo>
                <a:lnTo>
                  <a:pt x="580" y="760"/>
                </a:lnTo>
                <a:lnTo>
                  <a:pt x="590" y="756"/>
                </a:lnTo>
                <a:lnTo>
                  <a:pt x="590" y="756"/>
                </a:lnTo>
                <a:lnTo>
                  <a:pt x="582" y="764"/>
                </a:lnTo>
                <a:lnTo>
                  <a:pt x="578" y="766"/>
                </a:lnTo>
                <a:lnTo>
                  <a:pt x="578" y="765"/>
                </a:lnTo>
                <a:lnTo>
                  <a:pt x="580" y="761"/>
                </a:lnTo>
                <a:lnTo>
                  <a:pt x="580" y="760"/>
                </a:lnTo>
                <a:lnTo>
                  <a:pt x="546" y="776"/>
                </a:lnTo>
                <a:lnTo>
                  <a:pt x="561" y="786"/>
                </a:lnTo>
                <a:lnTo>
                  <a:pt x="551" y="795"/>
                </a:lnTo>
                <a:lnTo>
                  <a:pt x="551" y="795"/>
                </a:lnTo>
                <a:lnTo>
                  <a:pt x="551" y="798"/>
                </a:lnTo>
                <a:lnTo>
                  <a:pt x="550" y="804"/>
                </a:lnTo>
                <a:lnTo>
                  <a:pt x="549" y="808"/>
                </a:lnTo>
                <a:lnTo>
                  <a:pt x="548" y="811"/>
                </a:lnTo>
                <a:lnTo>
                  <a:pt x="545" y="814"/>
                </a:lnTo>
                <a:lnTo>
                  <a:pt x="542" y="815"/>
                </a:lnTo>
                <a:lnTo>
                  <a:pt x="542" y="815"/>
                </a:lnTo>
                <a:lnTo>
                  <a:pt x="503" y="820"/>
                </a:lnTo>
                <a:lnTo>
                  <a:pt x="464" y="825"/>
                </a:lnTo>
                <a:lnTo>
                  <a:pt x="464" y="825"/>
                </a:lnTo>
                <a:lnTo>
                  <a:pt x="455" y="827"/>
                </a:lnTo>
                <a:lnTo>
                  <a:pt x="447" y="830"/>
                </a:lnTo>
                <a:lnTo>
                  <a:pt x="439" y="834"/>
                </a:lnTo>
                <a:lnTo>
                  <a:pt x="439" y="834"/>
                </a:lnTo>
                <a:lnTo>
                  <a:pt x="428" y="827"/>
                </a:lnTo>
                <a:lnTo>
                  <a:pt x="413" y="817"/>
                </a:lnTo>
                <a:lnTo>
                  <a:pt x="386" y="805"/>
                </a:lnTo>
                <a:lnTo>
                  <a:pt x="386" y="805"/>
                </a:lnTo>
                <a:lnTo>
                  <a:pt x="260" y="749"/>
                </a:lnTo>
                <a:lnTo>
                  <a:pt x="167" y="708"/>
                </a:lnTo>
                <a:lnTo>
                  <a:pt x="157" y="678"/>
                </a:lnTo>
                <a:lnTo>
                  <a:pt x="157" y="678"/>
                </a:lnTo>
                <a:lnTo>
                  <a:pt x="161" y="673"/>
                </a:lnTo>
                <a:lnTo>
                  <a:pt x="169" y="662"/>
                </a:lnTo>
                <a:lnTo>
                  <a:pt x="173" y="658"/>
                </a:lnTo>
                <a:lnTo>
                  <a:pt x="174" y="652"/>
                </a:lnTo>
                <a:lnTo>
                  <a:pt x="174" y="647"/>
                </a:lnTo>
                <a:lnTo>
                  <a:pt x="174" y="645"/>
                </a:lnTo>
                <a:lnTo>
                  <a:pt x="172" y="644"/>
                </a:lnTo>
                <a:lnTo>
                  <a:pt x="172" y="644"/>
                </a:lnTo>
                <a:lnTo>
                  <a:pt x="169" y="644"/>
                </a:lnTo>
                <a:lnTo>
                  <a:pt x="167" y="644"/>
                </a:lnTo>
                <a:lnTo>
                  <a:pt x="162" y="647"/>
                </a:lnTo>
                <a:lnTo>
                  <a:pt x="157" y="650"/>
                </a:lnTo>
                <a:lnTo>
                  <a:pt x="152" y="654"/>
                </a:lnTo>
                <a:lnTo>
                  <a:pt x="144" y="662"/>
                </a:lnTo>
                <a:lnTo>
                  <a:pt x="140" y="665"/>
                </a:lnTo>
                <a:lnTo>
                  <a:pt x="139" y="665"/>
                </a:lnTo>
                <a:lnTo>
                  <a:pt x="137" y="664"/>
                </a:lnTo>
                <a:lnTo>
                  <a:pt x="137" y="664"/>
                </a:lnTo>
                <a:lnTo>
                  <a:pt x="133" y="655"/>
                </a:lnTo>
                <a:lnTo>
                  <a:pt x="127" y="642"/>
                </a:lnTo>
                <a:lnTo>
                  <a:pt x="118" y="625"/>
                </a:lnTo>
                <a:lnTo>
                  <a:pt x="108" y="605"/>
                </a:lnTo>
                <a:lnTo>
                  <a:pt x="108" y="605"/>
                </a:lnTo>
                <a:lnTo>
                  <a:pt x="97" y="587"/>
                </a:lnTo>
                <a:lnTo>
                  <a:pt x="88" y="571"/>
                </a:lnTo>
                <a:lnTo>
                  <a:pt x="83" y="566"/>
                </a:lnTo>
                <a:lnTo>
                  <a:pt x="79" y="562"/>
                </a:lnTo>
                <a:lnTo>
                  <a:pt x="77" y="560"/>
                </a:lnTo>
                <a:lnTo>
                  <a:pt x="74" y="561"/>
                </a:lnTo>
                <a:lnTo>
                  <a:pt x="74" y="561"/>
                </a:lnTo>
                <a:lnTo>
                  <a:pt x="73" y="565"/>
                </a:lnTo>
                <a:lnTo>
                  <a:pt x="73" y="570"/>
                </a:lnTo>
                <a:lnTo>
                  <a:pt x="75" y="584"/>
                </a:lnTo>
                <a:lnTo>
                  <a:pt x="80" y="599"/>
                </a:lnTo>
                <a:lnTo>
                  <a:pt x="83" y="609"/>
                </a:lnTo>
                <a:lnTo>
                  <a:pt x="83" y="609"/>
                </a:lnTo>
                <a:lnTo>
                  <a:pt x="84" y="610"/>
                </a:lnTo>
                <a:lnTo>
                  <a:pt x="84" y="610"/>
                </a:lnTo>
                <a:lnTo>
                  <a:pt x="83" y="609"/>
                </a:lnTo>
                <a:lnTo>
                  <a:pt x="83" y="609"/>
                </a:lnTo>
                <a:lnTo>
                  <a:pt x="72" y="598"/>
                </a:lnTo>
                <a:lnTo>
                  <a:pt x="53" y="584"/>
                </a:lnTo>
                <a:lnTo>
                  <a:pt x="35" y="571"/>
                </a:lnTo>
                <a:lnTo>
                  <a:pt x="29" y="567"/>
                </a:lnTo>
                <a:lnTo>
                  <a:pt x="26" y="566"/>
                </a:lnTo>
                <a:lnTo>
                  <a:pt x="26" y="566"/>
                </a:lnTo>
                <a:lnTo>
                  <a:pt x="24" y="567"/>
                </a:lnTo>
                <a:lnTo>
                  <a:pt x="24" y="570"/>
                </a:lnTo>
                <a:lnTo>
                  <a:pt x="26" y="577"/>
                </a:lnTo>
                <a:lnTo>
                  <a:pt x="28" y="583"/>
                </a:lnTo>
                <a:lnTo>
                  <a:pt x="29" y="586"/>
                </a:lnTo>
                <a:lnTo>
                  <a:pt x="30" y="586"/>
                </a:lnTo>
                <a:lnTo>
                  <a:pt x="30" y="586"/>
                </a:lnTo>
                <a:lnTo>
                  <a:pt x="33" y="587"/>
                </a:lnTo>
                <a:lnTo>
                  <a:pt x="36" y="591"/>
                </a:lnTo>
                <a:lnTo>
                  <a:pt x="49" y="603"/>
                </a:lnTo>
                <a:lnTo>
                  <a:pt x="61" y="617"/>
                </a:lnTo>
                <a:lnTo>
                  <a:pt x="63" y="622"/>
                </a:lnTo>
                <a:lnTo>
                  <a:pt x="64" y="625"/>
                </a:lnTo>
                <a:lnTo>
                  <a:pt x="64" y="625"/>
                </a:lnTo>
                <a:lnTo>
                  <a:pt x="62" y="625"/>
                </a:lnTo>
                <a:lnTo>
                  <a:pt x="57" y="625"/>
                </a:lnTo>
                <a:lnTo>
                  <a:pt x="44" y="620"/>
                </a:lnTo>
                <a:lnTo>
                  <a:pt x="29" y="615"/>
                </a:lnTo>
                <a:lnTo>
                  <a:pt x="21" y="610"/>
                </a:lnTo>
                <a:lnTo>
                  <a:pt x="21" y="610"/>
                </a:lnTo>
                <a:lnTo>
                  <a:pt x="16" y="605"/>
                </a:lnTo>
                <a:lnTo>
                  <a:pt x="10" y="602"/>
                </a:lnTo>
                <a:lnTo>
                  <a:pt x="5" y="599"/>
                </a:lnTo>
                <a:lnTo>
                  <a:pt x="2" y="599"/>
                </a:lnTo>
                <a:lnTo>
                  <a:pt x="1" y="600"/>
                </a:lnTo>
                <a:lnTo>
                  <a:pt x="1" y="600"/>
                </a:lnTo>
                <a:lnTo>
                  <a:pt x="0" y="605"/>
                </a:lnTo>
                <a:lnTo>
                  <a:pt x="1" y="610"/>
                </a:lnTo>
                <a:lnTo>
                  <a:pt x="1" y="610"/>
                </a:lnTo>
                <a:lnTo>
                  <a:pt x="10" y="621"/>
                </a:lnTo>
                <a:lnTo>
                  <a:pt x="16" y="630"/>
                </a:lnTo>
                <a:lnTo>
                  <a:pt x="16" y="630"/>
                </a:lnTo>
                <a:lnTo>
                  <a:pt x="13" y="628"/>
                </a:lnTo>
                <a:lnTo>
                  <a:pt x="8" y="627"/>
                </a:lnTo>
                <a:lnTo>
                  <a:pt x="5" y="627"/>
                </a:lnTo>
                <a:lnTo>
                  <a:pt x="2" y="628"/>
                </a:lnTo>
                <a:lnTo>
                  <a:pt x="1" y="631"/>
                </a:lnTo>
                <a:lnTo>
                  <a:pt x="1" y="634"/>
                </a:lnTo>
                <a:lnTo>
                  <a:pt x="1" y="634"/>
                </a:lnTo>
                <a:lnTo>
                  <a:pt x="4" y="643"/>
                </a:lnTo>
                <a:lnTo>
                  <a:pt x="8" y="652"/>
                </a:lnTo>
                <a:lnTo>
                  <a:pt x="16" y="659"/>
                </a:lnTo>
                <a:lnTo>
                  <a:pt x="26" y="664"/>
                </a:lnTo>
                <a:lnTo>
                  <a:pt x="26" y="664"/>
                </a:lnTo>
                <a:lnTo>
                  <a:pt x="38" y="670"/>
                </a:lnTo>
                <a:lnTo>
                  <a:pt x="49" y="676"/>
                </a:lnTo>
                <a:lnTo>
                  <a:pt x="57" y="681"/>
                </a:lnTo>
                <a:lnTo>
                  <a:pt x="60" y="683"/>
                </a:lnTo>
                <a:lnTo>
                  <a:pt x="60" y="683"/>
                </a:lnTo>
                <a:lnTo>
                  <a:pt x="60" y="684"/>
                </a:lnTo>
                <a:lnTo>
                  <a:pt x="60" y="686"/>
                </a:lnTo>
                <a:lnTo>
                  <a:pt x="66" y="694"/>
                </a:lnTo>
                <a:lnTo>
                  <a:pt x="74" y="705"/>
                </a:lnTo>
                <a:lnTo>
                  <a:pt x="89" y="717"/>
                </a:lnTo>
                <a:lnTo>
                  <a:pt x="89" y="717"/>
                </a:lnTo>
                <a:lnTo>
                  <a:pt x="105" y="731"/>
                </a:lnTo>
                <a:lnTo>
                  <a:pt x="117" y="743"/>
                </a:lnTo>
                <a:lnTo>
                  <a:pt x="128" y="754"/>
                </a:lnTo>
                <a:lnTo>
                  <a:pt x="137" y="761"/>
                </a:lnTo>
                <a:lnTo>
                  <a:pt x="137" y="761"/>
                </a:lnTo>
                <a:lnTo>
                  <a:pt x="147" y="770"/>
                </a:lnTo>
                <a:lnTo>
                  <a:pt x="161" y="781"/>
                </a:lnTo>
                <a:lnTo>
                  <a:pt x="173" y="793"/>
                </a:lnTo>
                <a:lnTo>
                  <a:pt x="181" y="800"/>
                </a:lnTo>
                <a:lnTo>
                  <a:pt x="181" y="800"/>
                </a:lnTo>
                <a:lnTo>
                  <a:pt x="219" y="821"/>
                </a:lnTo>
                <a:lnTo>
                  <a:pt x="294" y="861"/>
                </a:lnTo>
                <a:lnTo>
                  <a:pt x="372" y="902"/>
                </a:lnTo>
                <a:lnTo>
                  <a:pt x="400" y="915"/>
                </a:lnTo>
                <a:lnTo>
                  <a:pt x="415" y="922"/>
                </a:lnTo>
                <a:lnTo>
                  <a:pt x="415" y="922"/>
                </a:lnTo>
                <a:lnTo>
                  <a:pt x="425" y="926"/>
                </a:lnTo>
                <a:lnTo>
                  <a:pt x="431" y="927"/>
                </a:lnTo>
                <a:lnTo>
                  <a:pt x="434" y="927"/>
                </a:lnTo>
                <a:lnTo>
                  <a:pt x="434" y="981"/>
                </a:lnTo>
                <a:lnTo>
                  <a:pt x="434" y="981"/>
                </a:lnTo>
                <a:lnTo>
                  <a:pt x="472" y="977"/>
                </a:lnTo>
                <a:lnTo>
                  <a:pt x="555" y="971"/>
                </a:lnTo>
                <a:lnTo>
                  <a:pt x="600" y="969"/>
                </a:lnTo>
                <a:lnTo>
                  <a:pt x="641" y="967"/>
                </a:lnTo>
                <a:lnTo>
                  <a:pt x="672" y="967"/>
                </a:lnTo>
                <a:lnTo>
                  <a:pt x="683" y="969"/>
                </a:lnTo>
                <a:lnTo>
                  <a:pt x="688" y="971"/>
                </a:lnTo>
                <a:lnTo>
                  <a:pt x="688" y="971"/>
                </a:lnTo>
                <a:lnTo>
                  <a:pt x="701" y="983"/>
                </a:lnTo>
                <a:lnTo>
                  <a:pt x="716" y="999"/>
                </a:lnTo>
                <a:lnTo>
                  <a:pt x="727" y="1014"/>
                </a:lnTo>
                <a:lnTo>
                  <a:pt x="731" y="1020"/>
                </a:lnTo>
                <a:lnTo>
                  <a:pt x="731" y="1020"/>
                </a:lnTo>
                <a:lnTo>
                  <a:pt x="746" y="1041"/>
                </a:lnTo>
                <a:lnTo>
                  <a:pt x="779" y="1087"/>
                </a:lnTo>
                <a:lnTo>
                  <a:pt x="797" y="1114"/>
                </a:lnTo>
                <a:lnTo>
                  <a:pt x="813" y="1138"/>
                </a:lnTo>
                <a:lnTo>
                  <a:pt x="824" y="1158"/>
                </a:lnTo>
                <a:lnTo>
                  <a:pt x="828" y="1165"/>
                </a:lnTo>
                <a:lnTo>
                  <a:pt x="829" y="1171"/>
                </a:lnTo>
                <a:lnTo>
                  <a:pt x="829" y="1171"/>
                </a:lnTo>
                <a:lnTo>
                  <a:pt x="829" y="1176"/>
                </a:lnTo>
                <a:lnTo>
                  <a:pt x="826" y="1182"/>
                </a:lnTo>
                <a:lnTo>
                  <a:pt x="817" y="1198"/>
                </a:lnTo>
                <a:lnTo>
                  <a:pt x="804" y="1217"/>
                </a:lnTo>
                <a:lnTo>
                  <a:pt x="790" y="1237"/>
                </a:lnTo>
                <a:lnTo>
                  <a:pt x="762" y="1272"/>
                </a:lnTo>
                <a:lnTo>
                  <a:pt x="753" y="1286"/>
                </a:lnTo>
                <a:lnTo>
                  <a:pt x="751" y="1291"/>
                </a:lnTo>
                <a:lnTo>
                  <a:pt x="751" y="1293"/>
                </a:lnTo>
                <a:lnTo>
                  <a:pt x="751" y="1293"/>
                </a:lnTo>
                <a:lnTo>
                  <a:pt x="755" y="1300"/>
                </a:lnTo>
                <a:lnTo>
                  <a:pt x="757" y="1304"/>
                </a:lnTo>
                <a:lnTo>
                  <a:pt x="761" y="1308"/>
                </a:lnTo>
                <a:lnTo>
                  <a:pt x="761" y="1308"/>
                </a:lnTo>
                <a:lnTo>
                  <a:pt x="748" y="1409"/>
                </a:lnTo>
                <a:lnTo>
                  <a:pt x="737" y="1492"/>
                </a:lnTo>
                <a:lnTo>
                  <a:pt x="731" y="1556"/>
                </a:lnTo>
                <a:lnTo>
                  <a:pt x="731" y="1556"/>
                </a:lnTo>
                <a:lnTo>
                  <a:pt x="730" y="1583"/>
                </a:lnTo>
                <a:lnTo>
                  <a:pt x="730" y="1614"/>
                </a:lnTo>
                <a:lnTo>
                  <a:pt x="733" y="1677"/>
                </a:lnTo>
                <a:lnTo>
                  <a:pt x="735" y="1730"/>
                </a:lnTo>
                <a:lnTo>
                  <a:pt x="736" y="1752"/>
                </a:lnTo>
                <a:lnTo>
                  <a:pt x="736" y="1752"/>
                </a:lnTo>
                <a:lnTo>
                  <a:pt x="757" y="1747"/>
                </a:lnTo>
                <a:lnTo>
                  <a:pt x="779" y="1742"/>
                </a:lnTo>
                <a:lnTo>
                  <a:pt x="804" y="1737"/>
                </a:lnTo>
                <a:lnTo>
                  <a:pt x="804" y="1737"/>
                </a:lnTo>
                <a:lnTo>
                  <a:pt x="802" y="1753"/>
                </a:lnTo>
                <a:lnTo>
                  <a:pt x="798" y="1771"/>
                </a:lnTo>
                <a:lnTo>
                  <a:pt x="796" y="1807"/>
                </a:lnTo>
                <a:lnTo>
                  <a:pt x="796" y="1822"/>
                </a:lnTo>
                <a:lnTo>
                  <a:pt x="796" y="1838"/>
                </a:lnTo>
                <a:lnTo>
                  <a:pt x="797" y="1850"/>
                </a:lnTo>
                <a:lnTo>
                  <a:pt x="800" y="1859"/>
                </a:lnTo>
                <a:lnTo>
                  <a:pt x="800" y="1859"/>
                </a:lnTo>
                <a:lnTo>
                  <a:pt x="808" y="1875"/>
                </a:lnTo>
                <a:lnTo>
                  <a:pt x="823" y="1899"/>
                </a:lnTo>
                <a:lnTo>
                  <a:pt x="865" y="1968"/>
                </a:lnTo>
                <a:lnTo>
                  <a:pt x="887" y="2004"/>
                </a:lnTo>
                <a:lnTo>
                  <a:pt x="907" y="2036"/>
                </a:lnTo>
                <a:lnTo>
                  <a:pt x="920" y="2063"/>
                </a:lnTo>
                <a:lnTo>
                  <a:pt x="924" y="2072"/>
                </a:lnTo>
                <a:lnTo>
                  <a:pt x="926" y="2079"/>
                </a:lnTo>
                <a:lnTo>
                  <a:pt x="926" y="2079"/>
                </a:lnTo>
                <a:lnTo>
                  <a:pt x="927" y="2088"/>
                </a:lnTo>
                <a:lnTo>
                  <a:pt x="930" y="2096"/>
                </a:lnTo>
                <a:lnTo>
                  <a:pt x="935" y="2107"/>
                </a:lnTo>
                <a:lnTo>
                  <a:pt x="936" y="2111"/>
                </a:lnTo>
                <a:lnTo>
                  <a:pt x="936" y="2116"/>
                </a:lnTo>
                <a:lnTo>
                  <a:pt x="935" y="2121"/>
                </a:lnTo>
                <a:lnTo>
                  <a:pt x="931" y="2127"/>
                </a:lnTo>
                <a:lnTo>
                  <a:pt x="931" y="2127"/>
                </a:lnTo>
                <a:lnTo>
                  <a:pt x="873" y="2200"/>
                </a:lnTo>
                <a:lnTo>
                  <a:pt x="873" y="2200"/>
                </a:lnTo>
                <a:lnTo>
                  <a:pt x="865" y="2211"/>
                </a:lnTo>
                <a:lnTo>
                  <a:pt x="863" y="2220"/>
                </a:lnTo>
                <a:lnTo>
                  <a:pt x="862" y="2227"/>
                </a:lnTo>
                <a:lnTo>
                  <a:pt x="863" y="2230"/>
                </a:lnTo>
                <a:lnTo>
                  <a:pt x="863" y="2230"/>
                </a:lnTo>
                <a:lnTo>
                  <a:pt x="865" y="2232"/>
                </a:lnTo>
                <a:lnTo>
                  <a:pt x="868" y="2235"/>
                </a:lnTo>
                <a:lnTo>
                  <a:pt x="869" y="2238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71" y="2241"/>
                </a:lnTo>
                <a:lnTo>
                  <a:pt x="876" y="2244"/>
                </a:lnTo>
                <a:lnTo>
                  <a:pt x="882" y="2249"/>
                </a:lnTo>
                <a:lnTo>
                  <a:pt x="882" y="2249"/>
                </a:lnTo>
                <a:lnTo>
                  <a:pt x="886" y="2252"/>
                </a:lnTo>
                <a:lnTo>
                  <a:pt x="891" y="2254"/>
                </a:lnTo>
                <a:lnTo>
                  <a:pt x="901" y="2258"/>
                </a:lnTo>
                <a:lnTo>
                  <a:pt x="912" y="2259"/>
                </a:lnTo>
                <a:lnTo>
                  <a:pt x="921" y="2259"/>
                </a:lnTo>
                <a:lnTo>
                  <a:pt x="921" y="2259"/>
                </a:lnTo>
                <a:lnTo>
                  <a:pt x="930" y="2258"/>
                </a:lnTo>
                <a:lnTo>
                  <a:pt x="940" y="2255"/>
                </a:lnTo>
                <a:lnTo>
                  <a:pt x="947" y="2253"/>
                </a:lnTo>
                <a:lnTo>
                  <a:pt x="949" y="2250"/>
                </a:lnTo>
                <a:lnTo>
                  <a:pt x="950" y="2249"/>
                </a:lnTo>
                <a:lnTo>
                  <a:pt x="950" y="2249"/>
                </a:lnTo>
                <a:lnTo>
                  <a:pt x="954" y="2243"/>
                </a:lnTo>
                <a:lnTo>
                  <a:pt x="963" y="2236"/>
                </a:lnTo>
                <a:lnTo>
                  <a:pt x="972" y="2227"/>
                </a:lnTo>
                <a:lnTo>
                  <a:pt x="985" y="2220"/>
                </a:lnTo>
                <a:lnTo>
                  <a:pt x="985" y="2220"/>
                </a:lnTo>
                <a:lnTo>
                  <a:pt x="989" y="2218"/>
                </a:lnTo>
                <a:lnTo>
                  <a:pt x="994" y="2214"/>
                </a:lnTo>
                <a:lnTo>
                  <a:pt x="999" y="2207"/>
                </a:lnTo>
                <a:lnTo>
                  <a:pt x="1002" y="2202"/>
                </a:lnTo>
                <a:lnTo>
                  <a:pt x="1003" y="2200"/>
                </a:lnTo>
                <a:lnTo>
                  <a:pt x="1004" y="2200"/>
                </a:lnTo>
                <a:lnTo>
                  <a:pt x="1004" y="2200"/>
                </a:lnTo>
                <a:lnTo>
                  <a:pt x="1009" y="2202"/>
                </a:lnTo>
                <a:lnTo>
                  <a:pt x="1016" y="2204"/>
                </a:lnTo>
                <a:lnTo>
                  <a:pt x="1020" y="2204"/>
                </a:lnTo>
                <a:lnTo>
                  <a:pt x="1024" y="2204"/>
                </a:lnTo>
                <a:lnTo>
                  <a:pt x="1026" y="2203"/>
                </a:lnTo>
                <a:lnTo>
                  <a:pt x="1028" y="2200"/>
                </a:lnTo>
                <a:lnTo>
                  <a:pt x="1028" y="2200"/>
                </a:lnTo>
                <a:lnTo>
                  <a:pt x="1030" y="2193"/>
                </a:lnTo>
                <a:lnTo>
                  <a:pt x="1030" y="2183"/>
                </a:lnTo>
                <a:lnTo>
                  <a:pt x="1028" y="2171"/>
                </a:lnTo>
                <a:lnTo>
                  <a:pt x="1028" y="2171"/>
                </a:lnTo>
                <a:lnTo>
                  <a:pt x="1030" y="2168"/>
                </a:lnTo>
                <a:lnTo>
                  <a:pt x="1031" y="2163"/>
                </a:lnTo>
                <a:lnTo>
                  <a:pt x="1033" y="2158"/>
                </a:lnTo>
                <a:lnTo>
                  <a:pt x="1033" y="2152"/>
                </a:lnTo>
                <a:lnTo>
                  <a:pt x="1033" y="2152"/>
                </a:lnTo>
                <a:lnTo>
                  <a:pt x="1028" y="2126"/>
                </a:lnTo>
                <a:lnTo>
                  <a:pt x="1025" y="2107"/>
                </a:lnTo>
                <a:lnTo>
                  <a:pt x="1019" y="2083"/>
                </a:lnTo>
                <a:lnTo>
                  <a:pt x="1019" y="2083"/>
                </a:lnTo>
                <a:lnTo>
                  <a:pt x="1015" y="2071"/>
                </a:lnTo>
                <a:lnTo>
                  <a:pt x="1010" y="2059"/>
                </a:lnTo>
                <a:lnTo>
                  <a:pt x="1000" y="2035"/>
                </a:lnTo>
                <a:lnTo>
                  <a:pt x="989" y="2008"/>
                </a:lnTo>
                <a:lnTo>
                  <a:pt x="985" y="1992"/>
                </a:lnTo>
                <a:lnTo>
                  <a:pt x="980" y="1976"/>
                </a:lnTo>
                <a:lnTo>
                  <a:pt x="980" y="1976"/>
                </a:lnTo>
                <a:lnTo>
                  <a:pt x="975" y="1952"/>
                </a:lnTo>
                <a:lnTo>
                  <a:pt x="974" y="1935"/>
                </a:lnTo>
                <a:lnTo>
                  <a:pt x="971" y="1914"/>
                </a:lnTo>
                <a:lnTo>
                  <a:pt x="965" y="1874"/>
                </a:lnTo>
                <a:lnTo>
                  <a:pt x="965" y="1874"/>
                </a:lnTo>
                <a:lnTo>
                  <a:pt x="957" y="1827"/>
                </a:lnTo>
                <a:lnTo>
                  <a:pt x="950" y="1789"/>
                </a:lnTo>
                <a:lnTo>
                  <a:pt x="948" y="1763"/>
                </a:lnTo>
                <a:lnTo>
                  <a:pt x="948" y="1752"/>
                </a:lnTo>
                <a:lnTo>
                  <a:pt x="949" y="1744"/>
                </a:lnTo>
                <a:lnTo>
                  <a:pt x="949" y="1744"/>
                </a:lnTo>
                <a:lnTo>
                  <a:pt x="971" y="1747"/>
                </a:lnTo>
                <a:lnTo>
                  <a:pt x="993" y="1747"/>
                </a:lnTo>
                <a:lnTo>
                  <a:pt x="1004" y="1746"/>
                </a:lnTo>
                <a:lnTo>
                  <a:pt x="1015" y="1744"/>
                </a:lnTo>
                <a:lnTo>
                  <a:pt x="1027" y="1741"/>
                </a:lnTo>
                <a:lnTo>
                  <a:pt x="1038" y="1737"/>
                </a:lnTo>
                <a:lnTo>
                  <a:pt x="1038" y="1737"/>
                </a:lnTo>
                <a:lnTo>
                  <a:pt x="1062" y="1728"/>
                </a:lnTo>
                <a:lnTo>
                  <a:pt x="1092" y="1719"/>
                </a:lnTo>
                <a:lnTo>
                  <a:pt x="1160" y="1700"/>
                </a:lnTo>
                <a:lnTo>
                  <a:pt x="1160" y="1700"/>
                </a:lnTo>
                <a:lnTo>
                  <a:pt x="1150" y="1782"/>
                </a:lnTo>
                <a:lnTo>
                  <a:pt x="1145" y="1839"/>
                </a:lnTo>
                <a:lnTo>
                  <a:pt x="1145" y="1839"/>
                </a:lnTo>
                <a:lnTo>
                  <a:pt x="1145" y="1871"/>
                </a:lnTo>
                <a:lnTo>
                  <a:pt x="1146" y="1921"/>
                </a:lnTo>
                <a:lnTo>
                  <a:pt x="1146" y="1948"/>
                </a:lnTo>
                <a:lnTo>
                  <a:pt x="1145" y="1974"/>
                </a:lnTo>
                <a:lnTo>
                  <a:pt x="1144" y="1997"/>
                </a:lnTo>
                <a:lnTo>
                  <a:pt x="1140" y="2015"/>
                </a:lnTo>
                <a:lnTo>
                  <a:pt x="1140" y="2015"/>
                </a:lnTo>
                <a:lnTo>
                  <a:pt x="1133" y="2044"/>
                </a:lnTo>
                <a:lnTo>
                  <a:pt x="1128" y="2069"/>
                </a:lnTo>
                <a:lnTo>
                  <a:pt x="1122" y="2091"/>
                </a:lnTo>
                <a:lnTo>
                  <a:pt x="1120" y="2099"/>
                </a:lnTo>
                <a:lnTo>
                  <a:pt x="1116" y="2108"/>
                </a:lnTo>
                <a:lnTo>
                  <a:pt x="1116" y="2108"/>
                </a:lnTo>
                <a:lnTo>
                  <a:pt x="1101" y="2137"/>
                </a:lnTo>
                <a:lnTo>
                  <a:pt x="1095" y="2150"/>
                </a:lnTo>
                <a:lnTo>
                  <a:pt x="1092" y="2161"/>
                </a:lnTo>
                <a:lnTo>
                  <a:pt x="1092" y="2161"/>
                </a:lnTo>
                <a:lnTo>
                  <a:pt x="1090" y="2172"/>
                </a:lnTo>
                <a:lnTo>
                  <a:pt x="1090" y="2183"/>
                </a:lnTo>
                <a:lnTo>
                  <a:pt x="1090" y="2193"/>
                </a:lnTo>
                <a:lnTo>
                  <a:pt x="1092" y="2200"/>
                </a:lnTo>
                <a:lnTo>
                  <a:pt x="1092" y="2200"/>
                </a:lnTo>
                <a:lnTo>
                  <a:pt x="1094" y="2205"/>
                </a:lnTo>
                <a:lnTo>
                  <a:pt x="1099" y="2211"/>
                </a:lnTo>
                <a:lnTo>
                  <a:pt x="1103" y="2215"/>
                </a:lnTo>
                <a:lnTo>
                  <a:pt x="1105" y="2215"/>
                </a:lnTo>
                <a:lnTo>
                  <a:pt x="1106" y="2215"/>
                </a:lnTo>
                <a:lnTo>
                  <a:pt x="1106" y="2215"/>
                </a:lnTo>
                <a:lnTo>
                  <a:pt x="1110" y="2214"/>
                </a:lnTo>
                <a:lnTo>
                  <a:pt x="1117" y="2214"/>
                </a:lnTo>
                <a:lnTo>
                  <a:pt x="1126" y="2215"/>
                </a:lnTo>
                <a:lnTo>
                  <a:pt x="1126" y="2215"/>
                </a:lnTo>
                <a:lnTo>
                  <a:pt x="1126" y="2214"/>
                </a:lnTo>
                <a:lnTo>
                  <a:pt x="1126" y="2213"/>
                </a:lnTo>
                <a:lnTo>
                  <a:pt x="1126" y="2211"/>
                </a:lnTo>
                <a:lnTo>
                  <a:pt x="1128" y="2211"/>
                </a:lnTo>
                <a:lnTo>
                  <a:pt x="1132" y="2214"/>
                </a:lnTo>
                <a:lnTo>
                  <a:pt x="1145" y="2225"/>
                </a:lnTo>
                <a:lnTo>
                  <a:pt x="1145" y="2225"/>
                </a:lnTo>
                <a:lnTo>
                  <a:pt x="1153" y="2233"/>
                </a:lnTo>
                <a:lnTo>
                  <a:pt x="1157" y="2241"/>
                </a:lnTo>
                <a:lnTo>
                  <a:pt x="1163" y="2254"/>
                </a:lnTo>
                <a:lnTo>
                  <a:pt x="1167" y="2259"/>
                </a:lnTo>
                <a:lnTo>
                  <a:pt x="1173" y="2265"/>
                </a:lnTo>
                <a:lnTo>
                  <a:pt x="1183" y="2269"/>
                </a:lnTo>
                <a:lnTo>
                  <a:pt x="1199" y="2274"/>
                </a:lnTo>
                <a:lnTo>
                  <a:pt x="1199" y="2274"/>
                </a:lnTo>
                <a:lnTo>
                  <a:pt x="1233" y="2281"/>
                </a:lnTo>
                <a:lnTo>
                  <a:pt x="1261" y="2287"/>
                </a:lnTo>
                <a:lnTo>
                  <a:pt x="1272" y="2288"/>
                </a:lnTo>
                <a:lnTo>
                  <a:pt x="1282" y="2288"/>
                </a:lnTo>
                <a:lnTo>
                  <a:pt x="1288" y="2287"/>
                </a:lnTo>
                <a:lnTo>
                  <a:pt x="1290" y="2285"/>
                </a:lnTo>
                <a:lnTo>
                  <a:pt x="1291" y="2283"/>
                </a:lnTo>
                <a:lnTo>
                  <a:pt x="1291" y="2283"/>
                </a:lnTo>
                <a:lnTo>
                  <a:pt x="1295" y="2276"/>
                </a:lnTo>
                <a:lnTo>
                  <a:pt x="1296" y="2270"/>
                </a:lnTo>
                <a:lnTo>
                  <a:pt x="1296" y="2264"/>
                </a:lnTo>
                <a:lnTo>
                  <a:pt x="1296" y="2264"/>
                </a:lnTo>
                <a:lnTo>
                  <a:pt x="1299" y="2264"/>
                </a:lnTo>
                <a:lnTo>
                  <a:pt x="1302" y="2263"/>
                </a:lnTo>
                <a:lnTo>
                  <a:pt x="1305" y="2261"/>
                </a:lnTo>
                <a:lnTo>
                  <a:pt x="1305" y="2258"/>
                </a:lnTo>
                <a:lnTo>
                  <a:pt x="1303" y="2254"/>
                </a:lnTo>
                <a:lnTo>
                  <a:pt x="1301" y="2249"/>
                </a:lnTo>
                <a:lnTo>
                  <a:pt x="1301" y="2249"/>
                </a:lnTo>
                <a:lnTo>
                  <a:pt x="1290" y="2236"/>
                </a:lnTo>
                <a:lnTo>
                  <a:pt x="1275" y="2219"/>
                </a:lnTo>
                <a:lnTo>
                  <a:pt x="1261" y="2202"/>
                </a:lnTo>
                <a:lnTo>
                  <a:pt x="1247" y="2186"/>
                </a:lnTo>
                <a:lnTo>
                  <a:pt x="1247" y="2186"/>
                </a:lnTo>
                <a:lnTo>
                  <a:pt x="1238" y="2171"/>
                </a:lnTo>
                <a:lnTo>
                  <a:pt x="1232" y="2157"/>
                </a:lnTo>
                <a:lnTo>
                  <a:pt x="1227" y="2144"/>
                </a:lnTo>
                <a:lnTo>
                  <a:pt x="1223" y="2132"/>
                </a:lnTo>
                <a:lnTo>
                  <a:pt x="1223" y="2132"/>
                </a:lnTo>
                <a:lnTo>
                  <a:pt x="1221" y="2121"/>
                </a:lnTo>
                <a:lnTo>
                  <a:pt x="1221" y="2111"/>
                </a:lnTo>
                <a:lnTo>
                  <a:pt x="1223" y="2069"/>
                </a:lnTo>
                <a:lnTo>
                  <a:pt x="1223" y="2069"/>
                </a:lnTo>
                <a:lnTo>
                  <a:pt x="1224" y="2059"/>
                </a:lnTo>
                <a:lnTo>
                  <a:pt x="1227" y="2048"/>
                </a:lnTo>
                <a:lnTo>
                  <a:pt x="1233" y="2022"/>
                </a:lnTo>
                <a:lnTo>
                  <a:pt x="1243" y="1992"/>
                </a:lnTo>
                <a:lnTo>
                  <a:pt x="1254" y="1959"/>
                </a:lnTo>
                <a:lnTo>
                  <a:pt x="1274" y="1896"/>
                </a:lnTo>
                <a:lnTo>
                  <a:pt x="1282" y="1870"/>
                </a:lnTo>
                <a:lnTo>
                  <a:pt x="1286" y="1849"/>
                </a:lnTo>
                <a:lnTo>
                  <a:pt x="1286" y="1849"/>
                </a:lnTo>
                <a:lnTo>
                  <a:pt x="1290" y="1832"/>
                </a:lnTo>
                <a:lnTo>
                  <a:pt x="1294" y="1813"/>
                </a:lnTo>
                <a:lnTo>
                  <a:pt x="1305" y="1775"/>
                </a:lnTo>
                <a:lnTo>
                  <a:pt x="1313" y="1742"/>
                </a:lnTo>
                <a:lnTo>
                  <a:pt x="1316" y="1730"/>
                </a:lnTo>
                <a:lnTo>
                  <a:pt x="1316" y="1722"/>
                </a:lnTo>
                <a:lnTo>
                  <a:pt x="1316" y="1722"/>
                </a:lnTo>
                <a:lnTo>
                  <a:pt x="1314" y="1716"/>
                </a:lnTo>
                <a:lnTo>
                  <a:pt x="1314" y="1708"/>
                </a:lnTo>
                <a:lnTo>
                  <a:pt x="1316" y="1687"/>
                </a:lnTo>
                <a:lnTo>
                  <a:pt x="1316" y="1687"/>
                </a:lnTo>
                <a:lnTo>
                  <a:pt x="1345" y="1688"/>
                </a:lnTo>
                <a:lnTo>
                  <a:pt x="1345" y="1688"/>
                </a:lnTo>
                <a:lnTo>
                  <a:pt x="1331" y="1616"/>
                </a:lnTo>
                <a:lnTo>
                  <a:pt x="1318" y="1554"/>
                </a:lnTo>
                <a:lnTo>
                  <a:pt x="1306" y="1498"/>
                </a:lnTo>
                <a:lnTo>
                  <a:pt x="1306" y="1498"/>
                </a:lnTo>
                <a:lnTo>
                  <a:pt x="1302" y="1485"/>
                </a:lnTo>
                <a:lnTo>
                  <a:pt x="1296" y="1469"/>
                </a:lnTo>
                <a:lnTo>
                  <a:pt x="1280" y="1432"/>
                </a:lnTo>
                <a:lnTo>
                  <a:pt x="1260" y="1391"/>
                </a:lnTo>
                <a:lnTo>
                  <a:pt x="1238" y="1348"/>
                </a:lnTo>
                <a:lnTo>
                  <a:pt x="1198" y="1275"/>
                </a:lnTo>
                <a:lnTo>
                  <a:pt x="1179" y="1244"/>
                </a:lnTo>
                <a:lnTo>
                  <a:pt x="1199" y="1239"/>
                </a:lnTo>
                <a:lnTo>
                  <a:pt x="1199" y="1239"/>
                </a:lnTo>
                <a:lnTo>
                  <a:pt x="1190" y="1215"/>
                </a:lnTo>
                <a:lnTo>
                  <a:pt x="1170" y="1159"/>
                </a:lnTo>
                <a:lnTo>
                  <a:pt x="1159" y="1127"/>
                </a:lnTo>
                <a:lnTo>
                  <a:pt x="1150" y="1097"/>
                </a:lnTo>
                <a:lnTo>
                  <a:pt x="1143" y="1071"/>
                </a:lnTo>
                <a:lnTo>
                  <a:pt x="1142" y="1061"/>
                </a:lnTo>
                <a:lnTo>
                  <a:pt x="1140" y="1054"/>
                </a:lnTo>
                <a:lnTo>
                  <a:pt x="1140" y="1054"/>
                </a:lnTo>
                <a:lnTo>
                  <a:pt x="1139" y="1033"/>
                </a:lnTo>
                <a:lnTo>
                  <a:pt x="1135" y="999"/>
                </a:lnTo>
                <a:lnTo>
                  <a:pt x="1125" y="908"/>
                </a:lnTo>
                <a:lnTo>
                  <a:pt x="1106" y="766"/>
                </a:lnTo>
                <a:lnTo>
                  <a:pt x="1106" y="766"/>
                </a:lnTo>
                <a:lnTo>
                  <a:pt x="1106" y="754"/>
                </a:lnTo>
                <a:lnTo>
                  <a:pt x="1109" y="738"/>
                </a:lnTo>
                <a:lnTo>
                  <a:pt x="1115" y="703"/>
                </a:lnTo>
                <a:lnTo>
                  <a:pt x="1122" y="672"/>
                </a:lnTo>
                <a:lnTo>
                  <a:pt x="1126" y="659"/>
                </a:lnTo>
                <a:lnTo>
                  <a:pt x="1179" y="552"/>
                </a:lnTo>
                <a:lnTo>
                  <a:pt x="1160" y="527"/>
                </a:lnTo>
                <a:lnTo>
                  <a:pt x="1160" y="527"/>
                </a:lnTo>
                <a:lnTo>
                  <a:pt x="1163" y="514"/>
                </a:lnTo>
                <a:lnTo>
                  <a:pt x="1172" y="483"/>
                </a:lnTo>
                <a:lnTo>
                  <a:pt x="1176" y="465"/>
                </a:lnTo>
                <a:lnTo>
                  <a:pt x="1178" y="445"/>
                </a:lnTo>
                <a:lnTo>
                  <a:pt x="1179" y="428"/>
                </a:lnTo>
                <a:lnTo>
                  <a:pt x="1179" y="415"/>
                </a:lnTo>
                <a:lnTo>
                  <a:pt x="1179" y="415"/>
                </a:lnTo>
                <a:lnTo>
                  <a:pt x="1177" y="408"/>
                </a:lnTo>
                <a:lnTo>
                  <a:pt x="1173" y="397"/>
                </a:lnTo>
                <a:lnTo>
                  <a:pt x="1159" y="367"/>
                </a:lnTo>
                <a:lnTo>
                  <a:pt x="1139" y="331"/>
                </a:lnTo>
                <a:lnTo>
                  <a:pt x="1117" y="292"/>
                </a:lnTo>
                <a:lnTo>
                  <a:pt x="1094" y="253"/>
                </a:lnTo>
                <a:lnTo>
                  <a:pt x="1073" y="219"/>
                </a:lnTo>
                <a:lnTo>
                  <a:pt x="1058" y="194"/>
                </a:lnTo>
                <a:lnTo>
                  <a:pt x="1048" y="181"/>
                </a:lnTo>
                <a:lnTo>
                  <a:pt x="1048" y="181"/>
                </a:lnTo>
                <a:lnTo>
                  <a:pt x="1043" y="176"/>
                </a:lnTo>
                <a:lnTo>
                  <a:pt x="1041" y="172"/>
                </a:lnTo>
                <a:lnTo>
                  <a:pt x="1038" y="165"/>
                </a:lnTo>
                <a:lnTo>
                  <a:pt x="1036" y="156"/>
                </a:lnTo>
                <a:lnTo>
                  <a:pt x="1033" y="150"/>
                </a:lnTo>
                <a:lnTo>
                  <a:pt x="1028" y="142"/>
                </a:lnTo>
                <a:lnTo>
                  <a:pt x="1028" y="142"/>
                </a:lnTo>
                <a:lnTo>
                  <a:pt x="1022" y="132"/>
                </a:lnTo>
                <a:lnTo>
                  <a:pt x="1015" y="122"/>
                </a:lnTo>
                <a:lnTo>
                  <a:pt x="999" y="103"/>
                </a:lnTo>
                <a:lnTo>
                  <a:pt x="980" y="83"/>
                </a:lnTo>
                <a:lnTo>
                  <a:pt x="980" y="83"/>
                </a:lnTo>
                <a:lnTo>
                  <a:pt x="972" y="70"/>
                </a:lnTo>
                <a:lnTo>
                  <a:pt x="958" y="39"/>
                </a:lnTo>
                <a:lnTo>
                  <a:pt x="949" y="23"/>
                </a:lnTo>
                <a:lnTo>
                  <a:pt x="941" y="10"/>
                </a:lnTo>
                <a:lnTo>
                  <a:pt x="935" y="1"/>
                </a:lnTo>
                <a:lnTo>
                  <a:pt x="932" y="0"/>
                </a:lnTo>
                <a:lnTo>
                  <a:pt x="931" y="0"/>
                </a:lnTo>
                <a:lnTo>
                  <a:pt x="931" y="0"/>
                </a:lnTo>
                <a:lnTo>
                  <a:pt x="930" y="3"/>
                </a:lnTo>
                <a:lnTo>
                  <a:pt x="930" y="5"/>
                </a:lnTo>
                <a:lnTo>
                  <a:pt x="931" y="14"/>
                </a:lnTo>
                <a:lnTo>
                  <a:pt x="938" y="37"/>
                </a:lnTo>
                <a:lnTo>
                  <a:pt x="944" y="59"/>
                </a:lnTo>
                <a:lnTo>
                  <a:pt x="946" y="66"/>
                </a:lnTo>
                <a:lnTo>
                  <a:pt x="946" y="67"/>
                </a:lnTo>
                <a:lnTo>
                  <a:pt x="946" y="69"/>
                </a:lnTo>
                <a:lnTo>
                  <a:pt x="946" y="69"/>
                </a:lnTo>
                <a:lnTo>
                  <a:pt x="942" y="67"/>
                </a:lnTo>
                <a:lnTo>
                  <a:pt x="935" y="62"/>
                </a:lnTo>
                <a:lnTo>
                  <a:pt x="914" y="49"/>
                </a:lnTo>
                <a:lnTo>
                  <a:pt x="892" y="36"/>
                </a:lnTo>
                <a:lnTo>
                  <a:pt x="884" y="32"/>
                </a:lnTo>
                <a:lnTo>
                  <a:pt x="877" y="29"/>
                </a:lnTo>
                <a:lnTo>
                  <a:pt x="877" y="29"/>
                </a:lnTo>
                <a:lnTo>
                  <a:pt x="871" y="29"/>
                </a:lnTo>
                <a:lnTo>
                  <a:pt x="869" y="32"/>
                </a:lnTo>
                <a:lnTo>
                  <a:pt x="868" y="33"/>
                </a:lnTo>
                <a:lnTo>
                  <a:pt x="868" y="34"/>
                </a:lnTo>
                <a:lnTo>
                  <a:pt x="868" y="34"/>
                </a:lnTo>
                <a:lnTo>
                  <a:pt x="870" y="37"/>
                </a:lnTo>
                <a:lnTo>
                  <a:pt x="873" y="44"/>
                </a:lnTo>
                <a:lnTo>
                  <a:pt x="877" y="54"/>
                </a:lnTo>
                <a:lnTo>
                  <a:pt x="877" y="54"/>
                </a:lnTo>
                <a:lnTo>
                  <a:pt x="863" y="44"/>
                </a:lnTo>
                <a:lnTo>
                  <a:pt x="851" y="39"/>
                </a:lnTo>
                <a:lnTo>
                  <a:pt x="847" y="38"/>
                </a:lnTo>
                <a:lnTo>
                  <a:pt x="843" y="39"/>
                </a:lnTo>
                <a:lnTo>
                  <a:pt x="843" y="39"/>
                </a:lnTo>
                <a:lnTo>
                  <a:pt x="839" y="43"/>
                </a:lnTo>
                <a:lnTo>
                  <a:pt x="836" y="45"/>
                </a:lnTo>
                <a:lnTo>
                  <a:pt x="835" y="48"/>
                </a:lnTo>
                <a:lnTo>
                  <a:pt x="835" y="49"/>
                </a:lnTo>
                <a:lnTo>
                  <a:pt x="839" y="54"/>
                </a:lnTo>
                <a:lnTo>
                  <a:pt x="839" y="54"/>
                </a:lnTo>
                <a:lnTo>
                  <a:pt x="874" y="86"/>
                </a:lnTo>
                <a:lnTo>
                  <a:pt x="894" y="104"/>
                </a:lnTo>
                <a:lnTo>
                  <a:pt x="901" y="110"/>
                </a:lnTo>
                <a:lnTo>
                  <a:pt x="902" y="112"/>
                </a:lnTo>
                <a:lnTo>
                  <a:pt x="902" y="112"/>
                </a:lnTo>
                <a:lnTo>
                  <a:pt x="898" y="112"/>
                </a:lnTo>
                <a:lnTo>
                  <a:pt x="890" y="110"/>
                </a:lnTo>
                <a:lnTo>
                  <a:pt x="867" y="104"/>
                </a:lnTo>
                <a:lnTo>
                  <a:pt x="854" y="101"/>
                </a:lnTo>
                <a:lnTo>
                  <a:pt x="845" y="100"/>
                </a:lnTo>
                <a:lnTo>
                  <a:pt x="837" y="100"/>
                </a:lnTo>
                <a:lnTo>
                  <a:pt x="835" y="101"/>
                </a:lnTo>
                <a:lnTo>
                  <a:pt x="834" y="103"/>
                </a:lnTo>
                <a:lnTo>
                  <a:pt x="834" y="103"/>
                </a:lnTo>
                <a:lnTo>
                  <a:pt x="834" y="105"/>
                </a:lnTo>
                <a:lnTo>
                  <a:pt x="836" y="108"/>
                </a:lnTo>
                <a:lnTo>
                  <a:pt x="845" y="114"/>
                </a:lnTo>
                <a:lnTo>
                  <a:pt x="856" y="120"/>
                </a:lnTo>
                <a:lnTo>
                  <a:pt x="870" y="127"/>
                </a:lnTo>
                <a:lnTo>
                  <a:pt x="899" y="140"/>
                </a:lnTo>
                <a:lnTo>
                  <a:pt x="912" y="147"/>
                </a:lnTo>
                <a:lnTo>
                  <a:pt x="921" y="151"/>
                </a:lnTo>
                <a:lnTo>
                  <a:pt x="921" y="151"/>
                </a:lnTo>
                <a:lnTo>
                  <a:pt x="937" y="161"/>
                </a:lnTo>
                <a:lnTo>
                  <a:pt x="940" y="162"/>
                </a:lnTo>
                <a:lnTo>
                  <a:pt x="941" y="166"/>
                </a:lnTo>
                <a:lnTo>
                  <a:pt x="941" y="166"/>
                </a:lnTo>
                <a:lnTo>
                  <a:pt x="941" y="169"/>
                </a:lnTo>
                <a:lnTo>
                  <a:pt x="941" y="172"/>
                </a:lnTo>
                <a:lnTo>
                  <a:pt x="938" y="178"/>
                </a:lnTo>
                <a:lnTo>
                  <a:pt x="935" y="187"/>
                </a:lnTo>
                <a:lnTo>
                  <a:pt x="931" y="195"/>
                </a:lnTo>
                <a:lnTo>
                  <a:pt x="931" y="195"/>
                </a:lnTo>
                <a:lnTo>
                  <a:pt x="927" y="204"/>
                </a:lnTo>
                <a:lnTo>
                  <a:pt x="925" y="211"/>
                </a:lnTo>
                <a:lnTo>
                  <a:pt x="925" y="215"/>
                </a:lnTo>
                <a:lnTo>
                  <a:pt x="925" y="217"/>
                </a:lnTo>
                <a:lnTo>
                  <a:pt x="927" y="220"/>
                </a:lnTo>
                <a:lnTo>
                  <a:pt x="931" y="220"/>
                </a:lnTo>
                <a:lnTo>
                  <a:pt x="931" y="220"/>
                </a:lnTo>
                <a:lnTo>
                  <a:pt x="936" y="219"/>
                </a:lnTo>
                <a:lnTo>
                  <a:pt x="941" y="217"/>
                </a:lnTo>
                <a:lnTo>
                  <a:pt x="949" y="211"/>
                </a:lnTo>
                <a:lnTo>
                  <a:pt x="955" y="205"/>
                </a:lnTo>
                <a:lnTo>
                  <a:pt x="960" y="200"/>
                </a:lnTo>
                <a:lnTo>
                  <a:pt x="960" y="200"/>
                </a:lnTo>
                <a:lnTo>
                  <a:pt x="965" y="197"/>
                </a:lnTo>
                <a:lnTo>
                  <a:pt x="974" y="192"/>
                </a:lnTo>
                <a:lnTo>
                  <a:pt x="978" y="190"/>
                </a:lnTo>
                <a:lnTo>
                  <a:pt x="982" y="189"/>
                </a:lnTo>
                <a:lnTo>
                  <a:pt x="986" y="189"/>
                </a:lnTo>
                <a:lnTo>
                  <a:pt x="989" y="190"/>
                </a:lnTo>
                <a:lnTo>
                  <a:pt x="989" y="190"/>
                </a:lnTo>
                <a:lnTo>
                  <a:pt x="1004" y="205"/>
                </a:lnTo>
                <a:lnTo>
                  <a:pt x="1014" y="215"/>
                </a:lnTo>
                <a:lnTo>
                  <a:pt x="1087" y="430"/>
                </a:lnTo>
                <a:lnTo>
                  <a:pt x="1072" y="464"/>
                </a:lnTo>
                <a:lnTo>
                  <a:pt x="1072" y="464"/>
                </a:lnTo>
                <a:lnTo>
                  <a:pt x="1071" y="460"/>
                </a:lnTo>
                <a:lnTo>
                  <a:pt x="1069" y="454"/>
                </a:lnTo>
                <a:lnTo>
                  <a:pt x="1066" y="451"/>
                </a:lnTo>
                <a:lnTo>
                  <a:pt x="1064" y="451"/>
                </a:lnTo>
                <a:lnTo>
                  <a:pt x="1061" y="454"/>
                </a:lnTo>
                <a:lnTo>
                  <a:pt x="1058" y="459"/>
                </a:lnTo>
                <a:lnTo>
                  <a:pt x="1058" y="459"/>
                </a:lnTo>
                <a:lnTo>
                  <a:pt x="1047" y="484"/>
                </a:lnTo>
                <a:lnTo>
                  <a:pt x="1038" y="508"/>
                </a:lnTo>
                <a:lnTo>
                  <a:pt x="1038" y="508"/>
                </a:lnTo>
                <a:lnTo>
                  <a:pt x="1034" y="519"/>
                </a:lnTo>
                <a:lnTo>
                  <a:pt x="1031" y="530"/>
                </a:lnTo>
                <a:lnTo>
                  <a:pt x="1026" y="541"/>
                </a:lnTo>
                <a:lnTo>
                  <a:pt x="1022" y="547"/>
                </a:lnTo>
                <a:lnTo>
                  <a:pt x="1019" y="552"/>
                </a:lnTo>
                <a:lnTo>
                  <a:pt x="1019" y="552"/>
                </a:lnTo>
                <a:lnTo>
                  <a:pt x="994" y="580"/>
                </a:lnTo>
                <a:lnTo>
                  <a:pt x="975" y="605"/>
                </a:lnTo>
                <a:lnTo>
                  <a:pt x="975" y="605"/>
                </a:lnTo>
                <a:lnTo>
                  <a:pt x="961" y="623"/>
                </a:lnTo>
                <a:lnTo>
                  <a:pt x="954" y="632"/>
                </a:lnTo>
                <a:lnTo>
                  <a:pt x="952" y="634"/>
                </a:lnTo>
                <a:lnTo>
                  <a:pt x="950" y="634"/>
                </a:lnTo>
                <a:lnTo>
                  <a:pt x="950" y="634"/>
                </a:lnTo>
                <a:lnTo>
                  <a:pt x="943" y="626"/>
                </a:lnTo>
                <a:lnTo>
                  <a:pt x="936" y="617"/>
                </a:lnTo>
                <a:lnTo>
                  <a:pt x="927" y="605"/>
                </a:lnTo>
                <a:lnTo>
                  <a:pt x="919" y="592"/>
                </a:lnTo>
                <a:lnTo>
                  <a:pt x="910" y="575"/>
                </a:lnTo>
                <a:lnTo>
                  <a:pt x="903" y="556"/>
                </a:lnTo>
                <a:lnTo>
                  <a:pt x="897" y="537"/>
                </a:lnTo>
                <a:lnTo>
                  <a:pt x="897" y="537"/>
                </a:lnTo>
                <a:lnTo>
                  <a:pt x="892" y="517"/>
                </a:lnTo>
                <a:lnTo>
                  <a:pt x="885" y="501"/>
                </a:lnTo>
                <a:lnTo>
                  <a:pt x="876" y="487"/>
                </a:lnTo>
                <a:lnTo>
                  <a:pt x="868" y="476"/>
                </a:lnTo>
                <a:lnTo>
                  <a:pt x="857" y="465"/>
                </a:lnTo>
                <a:lnTo>
                  <a:pt x="845" y="458"/>
                </a:lnTo>
                <a:lnTo>
                  <a:pt x="832" y="450"/>
                </a:lnTo>
                <a:lnTo>
                  <a:pt x="819" y="444"/>
                </a:lnTo>
                <a:lnTo>
                  <a:pt x="819" y="444"/>
                </a:lnTo>
                <a:lnTo>
                  <a:pt x="796" y="434"/>
                </a:lnTo>
                <a:lnTo>
                  <a:pt x="780" y="426"/>
                </a:lnTo>
                <a:lnTo>
                  <a:pt x="767" y="421"/>
                </a:lnTo>
                <a:lnTo>
                  <a:pt x="762" y="420"/>
                </a:lnTo>
                <a:lnTo>
                  <a:pt x="756" y="420"/>
                </a:lnTo>
                <a:lnTo>
                  <a:pt x="756" y="420"/>
                </a:lnTo>
                <a:lnTo>
                  <a:pt x="750" y="421"/>
                </a:lnTo>
                <a:lnTo>
                  <a:pt x="744" y="422"/>
                </a:lnTo>
                <a:lnTo>
                  <a:pt x="731" y="428"/>
                </a:lnTo>
                <a:lnTo>
                  <a:pt x="722" y="433"/>
                </a:lnTo>
                <a:lnTo>
                  <a:pt x="718" y="434"/>
                </a:lnTo>
                <a:lnTo>
                  <a:pt x="717" y="434"/>
                </a:lnTo>
                <a:lnTo>
                  <a:pt x="717" y="434"/>
                </a:lnTo>
                <a:lnTo>
                  <a:pt x="714" y="433"/>
                </a:lnTo>
                <a:lnTo>
                  <a:pt x="708" y="434"/>
                </a:lnTo>
                <a:lnTo>
                  <a:pt x="690" y="438"/>
                </a:lnTo>
                <a:lnTo>
                  <a:pt x="679" y="442"/>
                </a:lnTo>
                <a:lnTo>
                  <a:pt x="669" y="445"/>
                </a:lnTo>
                <a:lnTo>
                  <a:pt x="660" y="449"/>
                </a:lnTo>
                <a:lnTo>
                  <a:pt x="654" y="454"/>
                </a:lnTo>
                <a:lnTo>
                  <a:pt x="654" y="454"/>
                </a:lnTo>
                <a:lnTo>
                  <a:pt x="649" y="460"/>
                </a:lnTo>
                <a:lnTo>
                  <a:pt x="644" y="469"/>
                </a:lnTo>
                <a:lnTo>
                  <a:pt x="639" y="480"/>
                </a:lnTo>
                <a:lnTo>
                  <a:pt x="635" y="492"/>
                </a:lnTo>
                <a:lnTo>
                  <a:pt x="632" y="505"/>
                </a:lnTo>
                <a:lnTo>
                  <a:pt x="628" y="521"/>
                </a:lnTo>
                <a:lnTo>
                  <a:pt x="626" y="536"/>
                </a:lnTo>
                <a:lnTo>
                  <a:pt x="624" y="552"/>
                </a:lnTo>
                <a:lnTo>
                  <a:pt x="624" y="552"/>
                </a:lnTo>
                <a:lnTo>
                  <a:pt x="624" y="566"/>
                </a:lnTo>
                <a:lnTo>
                  <a:pt x="624" y="581"/>
                </a:lnTo>
                <a:lnTo>
                  <a:pt x="628" y="606"/>
                </a:lnTo>
                <a:lnTo>
                  <a:pt x="630" y="630"/>
                </a:lnTo>
                <a:lnTo>
                  <a:pt x="630" y="639"/>
                </a:lnTo>
                <a:lnTo>
                  <a:pt x="629" y="649"/>
                </a:lnTo>
                <a:lnTo>
                  <a:pt x="629" y="649"/>
                </a:lnTo>
                <a:lnTo>
                  <a:pt x="627" y="658"/>
                </a:lnTo>
                <a:lnTo>
                  <a:pt x="622" y="666"/>
                </a:lnTo>
                <a:lnTo>
                  <a:pt x="616" y="673"/>
                </a:lnTo>
                <a:lnTo>
                  <a:pt x="611" y="680"/>
                </a:lnTo>
                <a:lnTo>
                  <a:pt x="600" y="689"/>
                </a:lnTo>
                <a:lnTo>
                  <a:pt x="595" y="693"/>
                </a:lnTo>
                <a:lnTo>
                  <a:pt x="595" y="6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51DC5F80-2799-4314-6F90-4224E8CC2EE7}"/>
              </a:ext>
            </a:extLst>
          </p:cNvPr>
          <p:cNvSpPr>
            <a:spLocks noEditPoints="1"/>
          </p:cNvSpPr>
          <p:nvPr/>
        </p:nvSpPr>
        <p:spPr bwMode="auto">
          <a:xfrm>
            <a:off x="4268880" y="1018155"/>
            <a:ext cx="1230220" cy="2457940"/>
          </a:xfrm>
          <a:custGeom>
            <a:avLst/>
            <a:gdLst>
              <a:gd name="T0" fmla="*/ 519 w 985"/>
              <a:gd name="T1" fmla="*/ 772 h 1968"/>
              <a:gd name="T2" fmla="*/ 497 w 985"/>
              <a:gd name="T3" fmla="*/ 934 h 1968"/>
              <a:gd name="T4" fmla="*/ 488 w 985"/>
              <a:gd name="T5" fmla="*/ 1098 h 1968"/>
              <a:gd name="T6" fmla="*/ 434 w 985"/>
              <a:gd name="T7" fmla="*/ 1544 h 1968"/>
              <a:gd name="T8" fmla="*/ 513 w 985"/>
              <a:gd name="T9" fmla="*/ 1767 h 1968"/>
              <a:gd name="T10" fmla="*/ 497 w 985"/>
              <a:gd name="T11" fmla="*/ 1827 h 1968"/>
              <a:gd name="T12" fmla="*/ 406 w 985"/>
              <a:gd name="T13" fmla="*/ 1914 h 1968"/>
              <a:gd name="T14" fmla="*/ 429 w 985"/>
              <a:gd name="T15" fmla="*/ 1958 h 1968"/>
              <a:gd name="T16" fmla="*/ 506 w 985"/>
              <a:gd name="T17" fmla="*/ 1944 h 1968"/>
              <a:gd name="T18" fmla="*/ 565 w 985"/>
              <a:gd name="T19" fmla="*/ 1890 h 1968"/>
              <a:gd name="T20" fmla="*/ 590 w 985"/>
              <a:gd name="T21" fmla="*/ 1871 h 1968"/>
              <a:gd name="T22" fmla="*/ 599 w 985"/>
              <a:gd name="T23" fmla="*/ 1910 h 1968"/>
              <a:gd name="T24" fmla="*/ 649 w 985"/>
              <a:gd name="T25" fmla="*/ 1944 h 1968"/>
              <a:gd name="T26" fmla="*/ 732 w 985"/>
              <a:gd name="T27" fmla="*/ 1936 h 1968"/>
              <a:gd name="T28" fmla="*/ 748 w 985"/>
              <a:gd name="T29" fmla="*/ 1900 h 1968"/>
              <a:gd name="T30" fmla="*/ 701 w 985"/>
              <a:gd name="T31" fmla="*/ 1866 h 1968"/>
              <a:gd name="T32" fmla="*/ 683 w 985"/>
              <a:gd name="T33" fmla="*/ 1769 h 1968"/>
              <a:gd name="T34" fmla="*/ 850 w 985"/>
              <a:gd name="T35" fmla="*/ 1492 h 1968"/>
              <a:gd name="T36" fmla="*/ 979 w 985"/>
              <a:gd name="T37" fmla="*/ 1501 h 1968"/>
              <a:gd name="T38" fmla="*/ 978 w 985"/>
              <a:gd name="T39" fmla="*/ 1438 h 1968"/>
              <a:gd name="T40" fmla="*/ 974 w 985"/>
              <a:gd name="T41" fmla="*/ 1095 h 1968"/>
              <a:gd name="T42" fmla="*/ 906 w 985"/>
              <a:gd name="T43" fmla="*/ 700 h 1968"/>
              <a:gd name="T44" fmla="*/ 824 w 985"/>
              <a:gd name="T45" fmla="*/ 533 h 1968"/>
              <a:gd name="T46" fmla="*/ 643 w 985"/>
              <a:gd name="T47" fmla="*/ 236 h 1968"/>
              <a:gd name="T48" fmla="*/ 454 w 985"/>
              <a:gd name="T49" fmla="*/ 30 h 1968"/>
              <a:gd name="T50" fmla="*/ 361 w 985"/>
              <a:gd name="T51" fmla="*/ 2 h 1968"/>
              <a:gd name="T52" fmla="*/ 49 w 985"/>
              <a:gd name="T53" fmla="*/ 187 h 1968"/>
              <a:gd name="T54" fmla="*/ 43 w 985"/>
              <a:gd name="T55" fmla="*/ 222 h 1968"/>
              <a:gd name="T56" fmla="*/ 35 w 985"/>
              <a:gd name="T57" fmla="*/ 262 h 1968"/>
              <a:gd name="T58" fmla="*/ 58 w 985"/>
              <a:gd name="T59" fmla="*/ 269 h 1968"/>
              <a:gd name="T60" fmla="*/ 97 w 985"/>
              <a:gd name="T61" fmla="*/ 247 h 1968"/>
              <a:gd name="T62" fmla="*/ 137 w 985"/>
              <a:gd name="T63" fmla="*/ 202 h 1968"/>
              <a:gd name="T64" fmla="*/ 144 w 985"/>
              <a:gd name="T65" fmla="*/ 242 h 1968"/>
              <a:gd name="T66" fmla="*/ 171 w 985"/>
              <a:gd name="T67" fmla="*/ 240 h 1968"/>
              <a:gd name="T68" fmla="*/ 184 w 985"/>
              <a:gd name="T69" fmla="*/ 145 h 1968"/>
              <a:gd name="T70" fmla="*/ 386 w 985"/>
              <a:gd name="T71" fmla="*/ 106 h 1968"/>
              <a:gd name="T72" fmla="*/ 473 w 985"/>
              <a:gd name="T73" fmla="*/ 256 h 1968"/>
              <a:gd name="T74" fmla="*/ 385 w 985"/>
              <a:gd name="T75" fmla="*/ 187 h 1968"/>
              <a:gd name="T76" fmla="*/ 294 w 985"/>
              <a:gd name="T77" fmla="*/ 159 h 1968"/>
              <a:gd name="T78" fmla="*/ 176 w 985"/>
              <a:gd name="T79" fmla="*/ 280 h 1968"/>
              <a:gd name="T80" fmla="*/ 190 w 985"/>
              <a:gd name="T81" fmla="*/ 329 h 1968"/>
              <a:gd name="T82" fmla="*/ 205 w 985"/>
              <a:gd name="T83" fmla="*/ 392 h 1968"/>
              <a:gd name="T84" fmla="*/ 229 w 985"/>
              <a:gd name="T85" fmla="*/ 368 h 1968"/>
              <a:gd name="T86" fmla="*/ 279 w 985"/>
              <a:gd name="T87" fmla="*/ 414 h 1968"/>
              <a:gd name="T88" fmla="*/ 283 w 985"/>
              <a:gd name="T89" fmla="*/ 539 h 1968"/>
              <a:gd name="T90" fmla="*/ 307 w 985"/>
              <a:gd name="T91" fmla="*/ 578 h 1968"/>
              <a:gd name="T92" fmla="*/ 100 w 985"/>
              <a:gd name="T93" fmla="*/ 475 h 1968"/>
              <a:gd name="T94" fmla="*/ 115 w 985"/>
              <a:gd name="T95" fmla="*/ 381 h 1968"/>
              <a:gd name="T96" fmla="*/ 89 w 985"/>
              <a:gd name="T97" fmla="*/ 401 h 1968"/>
              <a:gd name="T98" fmla="*/ 72 w 985"/>
              <a:gd name="T99" fmla="*/ 380 h 1968"/>
              <a:gd name="T100" fmla="*/ 65 w 985"/>
              <a:gd name="T101" fmla="*/ 296 h 1968"/>
              <a:gd name="T102" fmla="*/ 49 w 985"/>
              <a:gd name="T103" fmla="*/ 304 h 1968"/>
              <a:gd name="T104" fmla="*/ 15 w 985"/>
              <a:gd name="T105" fmla="*/ 319 h 1968"/>
              <a:gd name="T106" fmla="*/ 20 w 985"/>
              <a:gd name="T107" fmla="*/ 451 h 1968"/>
              <a:gd name="T108" fmla="*/ 44 w 985"/>
              <a:gd name="T109" fmla="*/ 548 h 1968"/>
              <a:gd name="T110" fmla="*/ 137 w 985"/>
              <a:gd name="T111" fmla="*/ 776 h 1968"/>
              <a:gd name="T112" fmla="*/ 240 w 985"/>
              <a:gd name="T113" fmla="*/ 778 h 1968"/>
              <a:gd name="T114" fmla="*/ 395 w 985"/>
              <a:gd name="T115" fmla="*/ 714 h 1968"/>
              <a:gd name="T116" fmla="*/ 635 w 985"/>
              <a:gd name="T117" fmla="*/ 1692 h 1968"/>
              <a:gd name="T118" fmla="*/ 587 w 985"/>
              <a:gd name="T119" fmla="*/ 1669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5" h="1968">
                <a:moveTo>
                  <a:pt x="395" y="714"/>
                </a:moveTo>
                <a:lnTo>
                  <a:pt x="395" y="714"/>
                </a:lnTo>
                <a:lnTo>
                  <a:pt x="403" y="716"/>
                </a:lnTo>
                <a:lnTo>
                  <a:pt x="419" y="720"/>
                </a:lnTo>
                <a:lnTo>
                  <a:pt x="439" y="728"/>
                </a:lnTo>
                <a:lnTo>
                  <a:pt x="462" y="737"/>
                </a:lnTo>
                <a:lnTo>
                  <a:pt x="485" y="748"/>
                </a:lnTo>
                <a:lnTo>
                  <a:pt x="504" y="759"/>
                </a:lnTo>
                <a:lnTo>
                  <a:pt x="513" y="766"/>
                </a:lnTo>
                <a:lnTo>
                  <a:pt x="519" y="772"/>
                </a:lnTo>
                <a:lnTo>
                  <a:pt x="524" y="778"/>
                </a:lnTo>
                <a:lnTo>
                  <a:pt x="526" y="783"/>
                </a:lnTo>
                <a:lnTo>
                  <a:pt x="526" y="783"/>
                </a:lnTo>
                <a:lnTo>
                  <a:pt x="527" y="789"/>
                </a:lnTo>
                <a:lnTo>
                  <a:pt x="526" y="797"/>
                </a:lnTo>
                <a:lnTo>
                  <a:pt x="524" y="818"/>
                </a:lnTo>
                <a:lnTo>
                  <a:pt x="520" y="842"/>
                </a:lnTo>
                <a:lnTo>
                  <a:pt x="514" y="869"/>
                </a:lnTo>
                <a:lnTo>
                  <a:pt x="502" y="914"/>
                </a:lnTo>
                <a:lnTo>
                  <a:pt x="497" y="934"/>
                </a:lnTo>
                <a:lnTo>
                  <a:pt x="516" y="948"/>
                </a:lnTo>
                <a:lnTo>
                  <a:pt x="516" y="948"/>
                </a:lnTo>
                <a:lnTo>
                  <a:pt x="514" y="964"/>
                </a:lnTo>
                <a:lnTo>
                  <a:pt x="509" y="981"/>
                </a:lnTo>
                <a:lnTo>
                  <a:pt x="502" y="1002"/>
                </a:lnTo>
                <a:lnTo>
                  <a:pt x="502" y="1002"/>
                </a:lnTo>
                <a:lnTo>
                  <a:pt x="498" y="1017"/>
                </a:lnTo>
                <a:lnTo>
                  <a:pt x="495" y="1037"/>
                </a:lnTo>
                <a:lnTo>
                  <a:pt x="491" y="1066"/>
                </a:lnTo>
                <a:lnTo>
                  <a:pt x="488" y="1098"/>
                </a:lnTo>
                <a:lnTo>
                  <a:pt x="482" y="1179"/>
                </a:lnTo>
                <a:lnTo>
                  <a:pt x="478" y="1270"/>
                </a:lnTo>
                <a:lnTo>
                  <a:pt x="478" y="1270"/>
                </a:lnTo>
                <a:lnTo>
                  <a:pt x="474" y="1319"/>
                </a:lnTo>
                <a:lnTo>
                  <a:pt x="468" y="1367"/>
                </a:lnTo>
                <a:lnTo>
                  <a:pt x="461" y="1413"/>
                </a:lnTo>
                <a:lnTo>
                  <a:pt x="453" y="1455"/>
                </a:lnTo>
                <a:lnTo>
                  <a:pt x="440" y="1519"/>
                </a:lnTo>
                <a:lnTo>
                  <a:pt x="434" y="1544"/>
                </a:lnTo>
                <a:lnTo>
                  <a:pt x="434" y="1544"/>
                </a:lnTo>
                <a:lnTo>
                  <a:pt x="446" y="1542"/>
                </a:lnTo>
                <a:lnTo>
                  <a:pt x="459" y="1542"/>
                </a:lnTo>
                <a:lnTo>
                  <a:pt x="473" y="1542"/>
                </a:lnTo>
                <a:lnTo>
                  <a:pt x="473" y="1542"/>
                </a:lnTo>
                <a:lnTo>
                  <a:pt x="486" y="1602"/>
                </a:lnTo>
                <a:lnTo>
                  <a:pt x="501" y="1672"/>
                </a:lnTo>
                <a:lnTo>
                  <a:pt x="507" y="1705"/>
                </a:lnTo>
                <a:lnTo>
                  <a:pt x="510" y="1734"/>
                </a:lnTo>
                <a:lnTo>
                  <a:pt x="513" y="1757"/>
                </a:lnTo>
                <a:lnTo>
                  <a:pt x="513" y="1767"/>
                </a:lnTo>
                <a:lnTo>
                  <a:pt x="512" y="1773"/>
                </a:lnTo>
                <a:lnTo>
                  <a:pt x="512" y="1773"/>
                </a:lnTo>
                <a:lnTo>
                  <a:pt x="509" y="1784"/>
                </a:lnTo>
                <a:lnTo>
                  <a:pt x="510" y="1791"/>
                </a:lnTo>
                <a:lnTo>
                  <a:pt x="513" y="1797"/>
                </a:lnTo>
                <a:lnTo>
                  <a:pt x="514" y="1801"/>
                </a:lnTo>
                <a:lnTo>
                  <a:pt x="515" y="1805"/>
                </a:lnTo>
                <a:lnTo>
                  <a:pt x="513" y="1811"/>
                </a:lnTo>
                <a:lnTo>
                  <a:pt x="508" y="1817"/>
                </a:lnTo>
                <a:lnTo>
                  <a:pt x="497" y="1827"/>
                </a:lnTo>
                <a:lnTo>
                  <a:pt x="497" y="1827"/>
                </a:lnTo>
                <a:lnTo>
                  <a:pt x="454" y="1863"/>
                </a:lnTo>
                <a:lnTo>
                  <a:pt x="429" y="1885"/>
                </a:lnTo>
                <a:lnTo>
                  <a:pt x="429" y="1885"/>
                </a:lnTo>
                <a:lnTo>
                  <a:pt x="422" y="1891"/>
                </a:lnTo>
                <a:lnTo>
                  <a:pt x="417" y="1894"/>
                </a:lnTo>
                <a:lnTo>
                  <a:pt x="413" y="1897"/>
                </a:lnTo>
                <a:lnTo>
                  <a:pt x="409" y="1905"/>
                </a:lnTo>
                <a:lnTo>
                  <a:pt x="409" y="1905"/>
                </a:lnTo>
                <a:lnTo>
                  <a:pt x="406" y="1914"/>
                </a:lnTo>
                <a:lnTo>
                  <a:pt x="405" y="1919"/>
                </a:lnTo>
                <a:lnTo>
                  <a:pt x="405" y="1924"/>
                </a:lnTo>
                <a:lnTo>
                  <a:pt x="405" y="1924"/>
                </a:lnTo>
                <a:lnTo>
                  <a:pt x="407" y="1929"/>
                </a:lnTo>
                <a:lnTo>
                  <a:pt x="412" y="1940"/>
                </a:lnTo>
                <a:lnTo>
                  <a:pt x="415" y="1946"/>
                </a:lnTo>
                <a:lnTo>
                  <a:pt x="419" y="1952"/>
                </a:lnTo>
                <a:lnTo>
                  <a:pt x="424" y="1956"/>
                </a:lnTo>
                <a:lnTo>
                  <a:pt x="429" y="1958"/>
                </a:lnTo>
                <a:lnTo>
                  <a:pt x="429" y="1958"/>
                </a:lnTo>
                <a:lnTo>
                  <a:pt x="434" y="1960"/>
                </a:lnTo>
                <a:lnTo>
                  <a:pt x="439" y="1962"/>
                </a:lnTo>
                <a:lnTo>
                  <a:pt x="443" y="1964"/>
                </a:lnTo>
                <a:lnTo>
                  <a:pt x="448" y="1967"/>
                </a:lnTo>
                <a:lnTo>
                  <a:pt x="456" y="1968"/>
                </a:lnTo>
                <a:lnTo>
                  <a:pt x="463" y="1967"/>
                </a:lnTo>
                <a:lnTo>
                  <a:pt x="471" y="1964"/>
                </a:lnTo>
                <a:lnTo>
                  <a:pt x="482" y="1958"/>
                </a:lnTo>
                <a:lnTo>
                  <a:pt x="482" y="1958"/>
                </a:lnTo>
                <a:lnTo>
                  <a:pt x="506" y="1944"/>
                </a:lnTo>
                <a:lnTo>
                  <a:pt x="524" y="1928"/>
                </a:lnTo>
                <a:lnTo>
                  <a:pt x="538" y="1914"/>
                </a:lnTo>
                <a:lnTo>
                  <a:pt x="543" y="1910"/>
                </a:lnTo>
                <a:lnTo>
                  <a:pt x="546" y="1905"/>
                </a:lnTo>
                <a:lnTo>
                  <a:pt x="546" y="1905"/>
                </a:lnTo>
                <a:lnTo>
                  <a:pt x="549" y="1897"/>
                </a:lnTo>
                <a:lnTo>
                  <a:pt x="554" y="1892"/>
                </a:lnTo>
                <a:lnTo>
                  <a:pt x="559" y="1890"/>
                </a:lnTo>
                <a:lnTo>
                  <a:pt x="562" y="1890"/>
                </a:lnTo>
                <a:lnTo>
                  <a:pt x="565" y="1890"/>
                </a:lnTo>
                <a:lnTo>
                  <a:pt x="565" y="1890"/>
                </a:lnTo>
                <a:lnTo>
                  <a:pt x="569" y="1890"/>
                </a:lnTo>
                <a:lnTo>
                  <a:pt x="571" y="1890"/>
                </a:lnTo>
                <a:lnTo>
                  <a:pt x="579" y="1889"/>
                </a:lnTo>
                <a:lnTo>
                  <a:pt x="585" y="1885"/>
                </a:lnTo>
                <a:lnTo>
                  <a:pt x="585" y="1885"/>
                </a:lnTo>
                <a:lnTo>
                  <a:pt x="588" y="1875"/>
                </a:lnTo>
                <a:lnTo>
                  <a:pt x="588" y="1875"/>
                </a:lnTo>
                <a:lnTo>
                  <a:pt x="588" y="1872"/>
                </a:lnTo>
                <a:lnTo>
                  <a:pt x="590" y="1871"/>
                </a:lnTo>
                <a:lnTo>
                  <a:pt x="590" y="1871"/>
                </a:lnTo>
                <a:lnTo>
                  <a:pt x="590" y="1872"/>
                </a:lnTo>
                <a:lnTo>
                  <a:pt x="588" y="1875"/>
                </a:lnTo>
                <a:lnTo>
                  <a:pt x="588" y="1875"/>
                </a:lnTo>
                <a:lnTo>
                  <a:pt x="590" y="1885"/>
                </a:lnTo>
                <a:lnTo>
                  <a:pt x="592" y="1896"/>
                </a:lnTo>
                <a:lnTo>
                  <a:pt x="594" y="1906"/>
                </a:lnTo>
                <a:lnTo>
                  <a:pt x="597" y="1908"/>
                </a:lnTo>
                <a:lnTo>
                  <a:pt x="599" y="1910"/>
                </a:lnTo>
                <a:lnTo>
                  <a:pt x="599" y="1910"/>
                </a:lnTo>
                <a:lnTo>
                  <a:pt x="608" y="1912"/>
                </a:lnTo>
                <a:lnTo>
                  <a:pt x="618" y="1916"/>
                </a:lnTo>
                <a:lnTo>
                  <a:pt x="626" y="1921"/>
                </a:lnTo>
                <a:lnTo>
                  <a:pt x="628" y="1923"/>
                </a:lnTo>
                <a:lnTo>
                  <a:pt x="628" y="1924"/>
                </a:lnTo>
                <a:lnTo>
                  <a:pt x="628" y="1924"/>
                </a:lnTo>
                <a:lnTo>
                  <a:pt x="630" y="1927"/>
                </a:lnTo>
                <a:lnTo>
                  <a:pt x="633" y="1931"/>
                </a:lnTo>
                <a:lnTo>
                  <a:pt x="641" y="1938"/>
                </a:lnTo>
                <a:lnTo>
                  <a:pt x="649" y="1944"/>
                </a:lnTo>
                <a:lnTo>
                  <a:pt x="659" y="1949"/>
                </a:lnTo>
                <a:lnTo>
                  <a:pt x="670" y="1953"/>
                </a:lnTo>
                <a:lnTo>
                  <a:pt x="676" y="1955"/>
                </a:lnTo>
                <a:lnTo>
                  <a:pt x="681" y="1955"/>
                </a:lnTo>
                <a:lnTo>
                  <a:pt x="687" y="1955"/>
                </a:lnTo>
                <a:lnTo>
                  <a:pt x="692" y="1953"/>
                </a:lnTo>
                <a:lnTo>
                  <a:pt x="692" y="1953"/>
                </a:lnTo>
                <a:lnTo>
                  <a:pt x="711" y="1946"/>
                </a:lnTo>
                <a:lnTo>
                  <a:pt x="727" y="1940"/>
                </a:lnTo>
                <a:lnTo>
                  <a:pt x="732" y="1936"/>
                </a:lnTo>
                <a:lnTo>
                  <a:pt x="737" y="1933"/>
                </a:lnTo>
                <a:lnTo>
                  <a:pt x="739" y="1929"/>
                </a:lnTo>
                <a:lnTo>
                  <a:pt x="740" y="1924"/>
                </a:lnTo>
                <a:lnTo>
                  <a:pt x="740" y="1910"/>
                </a:lnTo>
                <a:lnTo>
                  <a:pt x="740" y="1910"/>
                </a:lnTo>
                <a:lnTo>
                  <a:pt x="743" y="1908"/>
                </a:lnTo>
                <a:lnTo>
                  <a:pt x="745" y="1907"/>
                </a:lnTo>
                <a:lnTo>
                  <a:pt x="747" y="1906"/>
                </a:lnTo>
                <a:lnTo>
                  <a:pt x="748" y="1903"/>
                </a:lnTo>
                <a:lnTo>
                  <a:pt x="748" y="1900"/>
                </a:lnTo>
                <a:lnTo>
                  <a:pt x="745" y="1895"/>
                </a:lnTo>
                <a:lnTo>
                  <a:pt x="740" y="1890"/>
                </a:lnTo>
                <a:lnTo>
                  <a:pt x="740" y="1890"/>
                </a:lnTo>
                <a:lnTo>
                  <a:pt x="734" y="1885"/>
                </a:lnTo>
                <a:lnTo>
                  <a:pt x="731" y="1884"/>
                </a:lnTo>
                <a:lnTo>
                  <a:pt x="723" y="1883"/>
                </a:lnTo>
                <a:lnTo>
                  <a:pt x="719" y="1883"/>
                </a:lnTo>
                <a:lnTo>
                  <a:pt x="715" y="1880"/>
                </a:lnTo>
                <a:lnTo>
                  <a:pt x="709" y="1875"/>
                </a:lnTo>
                <a:lnTo>
                  <a:pt x="701" y="1866"/>
                </a:lnTo>
                <a:lnTo>
                  <a:pt x="701" y="1866"/>
                </a:lnTo>
                <a:lnTo>
                  <a:pt x="687" y="1846"/>
                </a:lnTo>
                <a:lnTo>
                  <a:pt x="676" y="1833"/>
                </a:lnTo>
                <a:lnTo>
                  <a:pt x="672" y="1825"/>
                </a:lnTo>
                <a:lnTo>
                  <a:pt x="670" y="1819"/>
                </a:lnTo>
                <a:lnTo>
                  <a:pt x="669" y="1812"/>
                </a:lnTo>
                <a:lnTo>
                  <a:pt x="670" y="1803"/>
                </a:lnTo>
                <a:lnTo>
                  <a:pt x="670" y="1803"/>
                </a:lnTo>
                <a:lnTo>
                  <a:pt x="675" y="1790"/>
                </a:lnTo>
                <a:lnTo>
                  <a:pt x="683" y="1769"/>
                </a:lnTo>
                <a:lnTo>
                  <a:pt x="708" y="1713"/>
                </a:lnTo>
                <a:lnTo>
                  <a:pt x="736" y="1652"/>
                </a:lnTo>
                <a:lnTo>
                  <a:pt x="747" y="1625"/>
                </a:lnTo>
                <a:lnTo>
                  <a:pt x="755" y="1602"/>
                </a:lnTo>
                <a:lnTo>
                  <a:pt x="755" y="1602"/>
                </a:lnTo>
                <a:lnTo>
                  <a:pt x="767" y="1558"/>
                </a:lnTo>
                <a:lnTo>
                  <a:pt x="781" y="1511"/>
                </a:lnTo>
                <a:lnTo>
                  <a:pt x="781" y="1511"/>
                </a:lnTo>
                <a:lnTo>
                  <a:pt x="816" y="1501"/>
                </a:lnTo>
                <a:lnTo>
                  <a:pt x="850" y="1492"/>
                </a:lnTo>
                <a:lnTo>
                  <a:pt x="878" y="1488"/>
                </a:lnTo>
                <a:lnTo>
                  <a:pt x="890" y="1485"/>
                </a:lnTo>
                <a:lnTo>
                  <a:pt x="901" y="1485"/>
                </a:lnTo>
                <a:lnTo>
                  <a:pt x="901" y="1485"/>
                </a:lnTo>
                <a:lnTo>
                  <a:pt x="921" y="1486"/>
                </a:lnTo>
                <a:lnTo>
                  <a:pt x="938" y="1488"/>
                </a:lnTo>
                <a:lnTo>
                  <a:pt x="952" y="1491"/>
                </a:lnTo>
                <a:lnTo>
                  <a:pt x="963" y="1495"/>
                </a:lnTo>
                <a:lnTo>
                  <a:pt x="973" y="1499"/>
                </a:lnTo>
                <a:lnTo>
                  <a:pt x="979" y="1501"/>
                </a:lnTo>
                <a:lnTo>
                  <a:pt x="984" y="1505"/>
                </a:lnTo>
                <a:lnTo>
                  <a:pt x="984" y="1505"/>
                </a:lnTo>
                <a:lnTo>
                  <a:pt x="985" y="1500"/>
                </a:lnTo>
                <a:lnTo>
                  <a:pt x="985" y="1488"/>
                </a:lnTo>
                <a:lnTo>
                  <a:pt x="985" y="1479"/>
                </a:lnTo>
                <a:lnTo>
                  <a:pt x="984" y="1469"/>
                </a:lnTo>
                <a:lnTo>
                  <a:pt x="983" y="1458"/>
                </a:lnTo>
                <a:lnTo>
                  <a:pt x="979" y="1446"/>
                </a:lnTo>
                <a:lnTo>
                  <a:pt x="979" y="1446"/>
                </a:lnTo>
                <a:lnTo>
                  <a:pt x="978" y="1438"/>
                </a:lnTo>
                <a:lnTo>
                  <a:pt x="977" y="1428"/>
                </a:lnTo>
                <a:lnTo>
                  <a:pt x="977" y="1397"/>
                </a:lnTo>
                <a:lnTo>
                  <a:pt x="981" y="1312"/>
                </a:lnTo>
                <a:lnTo>
                  <a:pt x="984" y="1261"/>
                </a:lnTo>
                <a:lnTo>
                  <a:pt x="984" y="1207"/>
                </a:lnTo>
                <a:lnTo>
                  <a:pt x="983" y="1179"/>
                </a:lnTo>
                <a:lnTo>
                  <a:pt x="981" y="1151"/>
                </a:lnTo>
                <a:lnTo>
                  <a:pt x="978" y="1123"/>
                </a:lnTo>
                <a:lnTo>
                  <a:pt x="974" y="1095"/>
                </a:lnTo>
                <a:lnTo>
                  <a:pt x="974" y="1095"/>
                </a:lnTo>
                <a:lnTo>
                  <a:pt x="964" y="1040"/>
                </a:lnTo>
                <a:lnTo>
                  <a:pt x="953" y="986"/>
                </a:lnTo>
                <a:lnTo>
                  <a:pt x="934" y="891"/>
                </a:lnTo>
                <a:lnTo>
                  <a:pt x="917" y="823"/>
                </a:lnTo>
                <a:lnTo>
                  <a:pt x="911" y="797"/>
                </a:lnTo>
                <a:lnTo>
                  <a:pt x="955" y="763"/>
                </a:lnTo>
                <a:lnTo>
                  <a:pt x="955" y="763"/>
                </a:lnTo>
                <a:lnTo>
                  <a:pt x="944" y="750"/>
                </a:lnTo>
                <a:lnTo>
                  <a:pt x="919" y="718"/>
                </a:lnTo>
                <a:lnTo>
                  <a:pt x="906" y="700"/>
                </a:lnTo>
                <a:lnTo>
                  <a:pt x="894" y="681"/>
                </a:lnTo>
                <a:lnTo>
                  <a:pt x="885" y="664"/>
                </a:lnTo>
                <a:lnTo>
                  <a:pt x="883" y="657"/>
                </a:lnTo>
                <a:lnTo>
                  <a:pt x="882" y="651"/>
                </a:lnTo>
                <a:lnTo>
                  <a:pt x="882" y="651"/>
                </a:lnTo>
                <a:lnTo>
                  <a:pt x="880" y="644"/>
                </a:lnTo>
                <a:lnTo>
                  <a:pt x="877" y="634"/>
                </a:lnTo>
                <a:lnTo>
                  <a:pt x="863" y="606"/>
                </a:lnTo>
                <a:lnTo>
                  <a:pt x="845" y="570"/>
                </a:lnTo>
                <a:lnTo>
                  <a:pt x="824" y="533"/>
                </a:lnTo>
                <a:lnTo>
                  <a:pt x="783" y="458"/>
                </a:lnTo>
                <a:lnTo>
                  <a:pt x="766" y="428"/>
                </a:lnTo>
                <a:lnTo>
                  <a:pt x="755" y="407"/>
                </a:lnTo>
                <a:lnTo>
                  <a:pt x="755" y="407"/>
                </a:lnTo>
                <a:lnTo>
                  <a:pt x="747" y="390"/>
                </a:lnTo>
                <a:lnTo>
                  <a:pt x="734" y="370"/>
                </a:lnTo>
                <a:lnTo>
                  <a:pt x="706" y="324"/>
                </a:lnTo>
                <a:lnTo>
                  <a:pt x="675" y="276"/>
                </a:lnTo>
                <a:lnTo>
                  <a:pt x="658" y="256"/>
                </a:lnTo>
                <a:lnTo>
                  <a:pt x="643" y="236"/>
                </a:lnTo>
                <a:lnTo>
                  <a:pt x="643" y="236"/>
                </a:lnTo>
                <a:lnTo>
                  <a:pt x="626" y="215"/>
                </a:lnTo>
                <a:lnTo>
                  <a:pt x="607" y="190"/>
                </a:lnTo>
                <a:lnTo>
                  <a:pt x="565" y="134"/>
                </a:lnTo>
                <a:lnTo>
                  <a:pt x="516" y="65"/>
                </a:lnTo>
                <a:lnTo>
                  <a:pt x="497" y="80"/>
                </a:lnTo>
                <a:lnTo>
                  <a:pt x="497" y="80"/>
                </a:lnTo>
                <a:lnTo>
                  <a:pt x="491" y="72"/>
                </a:lnTo>
                <a:lnTo>
                  <a:pt x="475" y="53"/>
                </a:lnTo>
                <a:lnTo>
                  <a:pt x="454" y="30"/>
                </a:lnTo>
                <a:lnTo>
                  <a:pt x="443" y="20"/>
                </a:lnTo>
                <a:lnTo>
                  <a:pt x="434" y="12"/>
                </a:lnTo>
                <a:lnTo>
                  <a:pt x="434" y="12"/>
                </a:lnTo>
                <a:lnTo>
                  <a:pt x="424" y="6"/>
                </a:lnTo>
                <a:lnTo>
                  <a:pt x="413" y="2"/>
                </a:lnTo>
                <a:lnTo>
                  <a:pt x="402" y="0"/>
                </a:lnTo>
                <a:lnTo>
                  <a:pt x="391" y="0"/>
                </a:lnTo>
                <a:lnTo>
                  <a:pt x="381" y="0"/>
                </a:lnTo>
                <a:lnTo>
                  <a:pt x="372" y="0"/>
                </a:lnTo>
                <a:lnTo>
                  <a:pt x="361" y="2"/>
                </a:lnTo>
                <a:lnTo>
                  <a:pt x="361" y="2"/>
                </a:lnTo>
                <a:lnTo>
                  <a:pt x="323" y="19"/>
                </a:lnTo>
                <a:lnTo>
                  <a:pt x="246" y="57"/>
                </a:lnTo>
                <a:lnTo>
                  <a:pt x="167" y="98"/>
                </a:lnTo>
                <a:lnTo>
                  <a:pt x="138" y="114"/>
                </a:lnTo>
                <a:lnTo>
                  <a:pt x="122" y="124"/>
                </a:lnTo>
                <a:lnTo>
                  <a:pt x="122" y="124"/>
                </a:lnTo>
                <a:lnTo>
                  <a:pt x="83" y="156"/>
                </a:lnTo>
                <a:lnTo>
                  <a:pt x="64" y="173"/>
                </a:lnTo>
                <a:lnTo>
                  <a:pt x="49" y="187"/>
                </a:lnTo>
                <a:lnTo>
                  <a:pt x="49" y="187"/>
                </a:lnTo>
                <a:lnTo>
                  <a:pt x="44" y="193"/>
                </a:lnTo>
                <a:lnTo>
                  <a:pt x="43" y="197"/>
                </a:lnTo>
                <a:lnTo>
                  <a:pt x="42" y="200"/>
                </a:lnTo>
                <a:lnTo>
                  <a:pt x="43" y="202"/>
                </a:lnTo>
                <a:lnTo>
                  <a:pt x="47" y="202"/>
                </a:lnTo>
                <a:lnTo>
                  <a:pt x="49" y="202"/>
                </a:lnTo>
                <a:lnTo>
                  <a:pt x="49" y="202"/>
                </a:lnTo>
                <a:lnTo>
                  <a:pt x="47" y="213"/>
                </a:lnTo>
                <a:lnTo>
                  <a:pt x="43" y="222"/>
                </a:lnTo>
                <a:lnTo>
                  <a:pt x="41" y="225"/>
                </a:lnTo>
                <a:lnTo>
                  <a:pt x="39" y="226"/>
                </a:lnTo>
                <a:lnTo>
                  <a:pt x="39" y="226"/>
                </a:lnTo>
                <a:lnTo>
                  <a:pt x="38" y="228"/>
                </a:lnTo>
                <a:lnTo>
                  <a:pt x="37" y="231"/>
                </a:lnTo>
                <a:lnTo>
                  <a:pt x="38" y="240"/>
                </a:lnTo>
                <a:lnTo>
                  <a:pt x="39" y="251"/>
                </a:lnTo>
                <a:lnTo>
                  <a:pt x="39" y="251"/>
                </a:lnTo>
                <a:lnTo>
                  <a:pt x="38" y="254"/>
                </a:lnTo>
                <a:lnTo>
                  <a:pt x="35" y="262"/>
                </a:lnTo>
                <a:lnTo>
                  <a:pt x="35" y="267"/>
                </a:lnTo>
                <a:lnTo>
                  <a:pt x="35" y="270"/>
                </a:lnTo>
                <a:lnTo>
                  <a:pt x="36" y="274"/>
                </a:lnTo>
                <a:lnTo>
                  <a:pt x="39" y="275"/>
                </a:lnTo>
                <a:lnTo>
                  <a:pt x="39" y="275"/>
                </a:lnTo>
                <a:lnTo>
                  <a:pt x="47" y="276"/>
                </a:lnTo>
                <a:lnTo>
                  <a:pt x="49" y="275"/>
                </a:lnTo>
                <a:lnTo>
                  <a:pt x="54" y="270"/>
                </a:lnTo>
                <a:lnTo>
                  <a:pt x="54" y="270"/>
                </a:lnTo>
                <a:lnTo>
                  <a:pt x="58" y="269"/>
                </a:lnTo>
                <a:lnTo>
                  <a:pt x="60" y="270"/>
                </a:lnTo>
                <a:lnTo>
                  <a:pt x="65" y="273"/>
                </a:lnTo>
                <a:lnTo>
                  <a:pt x="73" y="275"/>
                </a:lnTo>
                <a:lnTo>
                  <a:pt x="73" y="275"/>
                </a:lnTo>
                <a:lnTo>
                  <a:pt x="76" y="275"/>
                </a:lnTo>
                <a:lnTo>
                  <a:pt x="78" y="275"/>
                </a:lnTo>
                <a:lnTo>
                  <a:pt x="83" y="272"/>
                </a:lnTo>
                <a:lnTo>
                  <a:pt x="87" y="267"/>
                </a:lnTo>
                <a:lnTo>
                  <a:pt x="91" y="261"/>
                </a:lnTo>
                <a:lnTo>
                  <a:pt x="97" y="247"/>
                </a:lnTo>
                <a:lnTo>
                  <a:pt x="99" y="241"/>
                </a:lnTo>
                <a:lnTo>
                  <a:pt x="103" y="236"/>
                </a:lnTo>
                <a:lnTo>
                  <a:pt x="103" y="236"/>
                </a:lnTo>
                <a:lnTo>
                  <a:pt x="110" y="226"/>
                </a:lnTo>
                <a:lnTo>
                  <a:pt x="119" y="215"/>
                </a:lnTo>
                <a:lnTo>
                  <a:pt x="122" y="209"/>
                </a:lnTo>
                <a:lnTo>
                  <a:pt x="127" y="206"/>
                </a:lnTo>
                <a:lnTo>
                  <a:pt x="132" y="203"/>
                </a:lnTo>
                <a:lnTo>
                  <a:pt x="137" y="202"/>
                </a:lnTo>
                <a:lnTo>
                  <a:pt x="137" y="202"/>
                </a:lnTo>
                <a:lnTo>
                  <a:pt x="142" y="202"/>
                </a:lnTo>
                <a:lnTo>
                  <a:pt x="143" y="203"/>
                </a:lnTo>
                <a:lnTo>
                  <a:pt x="144" y="206"/>
                </a:lnTo>
                <a:lnTo>
                  <a:pt x="144" y="209"/>
                </a:lnTo>
                <a:lnTo>
                  <a:pt x="142" y="218"/>
                </a:lnTo>
                <a:lnTo>
                  <a:pt x="142" y="224"/>
                </a:lnTo>
                <a:lnTo>
                  <a:pt x="142" y="231"/>
                </a:lnTo>
                <a:lnTo>
                  <a:pt x="142" y="231"/>
                </a:lnTo>
                <a:lnTo>
                  <a:pt x="143" y="237"/>
                </a:lnTo>
                <a:lnTo>
                  <a:pt x="144" y="242"/>
                </a:lnTo>
                <a:lnTo>
                  <a:pt x="146" y="245"/>
                </a:lnTo>
                <a:lnTo>
                  <a:pt x="149" y="246"/>
                </a:lnTo>
                <a:lnTo>
                  <a:pt x="154" y="248"/>
                </a:lnTo>
                <a:lnTo>
                  <a:pt x="157" y="250"/>
                </a:lnTo>
                <a:lnTo>
                  <a:pt x="161" y="251"/>
                </a:lnTo>
                <a:lnTo>
                  <a:pt x="161" y="251"/>
                </a:lnTo>
                <a:lnTo>
                  <a:pt x="165" y="252"/>
                </a:lnTo>
                <a:lnTo>
                  <a:pt x="167" y="250"/>
                </a:lnTo>
                <a:lnTo>
                  <a:pt x="168" y="245"/>
                </a:lnTo>
                <a:lnTo>
                  <a:pt x="171" y="240"/>
                </a:lnTo>
                <a:lnTo>
                  <a:pt x="173" y="225"/>
                </a:lnTo>
                <a:lnTo>
                  <a:pt x="176" y="212"/>
                </a:lnTo>
                <a:lnTo>
                  <a:pt x="176" y="212"/>
                </a:lnTo>
                <a:lnTo>
                  <a:pt x="178" y="198"/>
                </a:lnTo>
                <a:lnTo>
                  <a:pt x="179" y="185"/>
                </a:lnTo>
                <a:lnTo>
                  <a:pt x="181" y="158"/>
                </a:lnTo>
                <a:lnTo>
                  <a:pt x="181" y="158"/>
                </a:lnTo>
                <a:lnTo>
                  <a:pt x="182" y="150"/>
                </a:lnTo>
                <a:lnTo>
                  <a:pt x="183" y="146"/>
                </a:lnTo>
                <a:lnTo>
                  <a:pt x="184" y="145"/>
                </a:lnTo>
                <a:lnTo>
                  <a:pt x="188" y="143"/>
                </a:lnTo>
                <a:lnTo>
                  <a:pt x="195" y="143"/>
                </a:lnTo>
                <a:lnTo>
                  <a:pt x="195" y="143"/>
                </a:lnTo>
                <a:lnTo>
                  <a:pt x="206" y="142"/>
                </a:lnTo>
                <a:lnTo>
                  <a:pt x="228" y="137"/>
                </a:lnTo>
                <a:lnTo>
                  <a:pt x="289" y="124"/>
                </a:lnTo>
                <a:lnTo>
                  <a:pt x="380" y="104"/>
                </a:lnTo>
                <a:lnTo>
                  <a:pt x="380" y="104"/>
                </a:lnTo>
                <a:lnTo>
                  <a:pt x="384" y="104"/>
                </a:lnTo>
                <a:lnTo>
                  <a:pt x="386" y="106"/>
                </a:lnTo>
                <a:lnTo>
                  <a:pt x="391" y="112"/>
                </a:lnTo>
                <a:lnTo>
                  <a:pt x="394" y="117"/>
                </a:lnTo>
                <a:lnTo>
                  <a:pt x="395" y="119"/>
                </a:lnTo>
                <a:lnTo>
                  <a:pt x="390" y="129"/>
                </a:lnTo>
                <a:lnTo>
                  <a:pt x="497" y="270"/>
                </a:lnTo>
                <a:lnTo>
                  <a:pt x="497" y="270"/>
                </a:lnTo>
                <a:lnTo>
                  <a:pt x="495" y="269"/>
                </a:lnTo>
                <a:lnTo>
                  <a:pt x="487" y="267"/>
                </a:lnTo>
                <a:lnTo>
                  <a:pt x="478" y="261"/>
                </a:lnTo>
                <a:lnTo>
                  <a:pt x="473" y="256"/>
                </a:lnTo>
                <a:lnTo>
                  <a:pt x="468" y="251"/>
                </a:lnTo>
                <a:lnTo>
                  <a:pt x="468" y="251"/>
                </a:lnTo>
                <a:lnTo>
                  <a:pt x="463" y="245"/>
                </a:lnTo>
                <a:lnTo>
                  <a:pt x="456" y="240"/>
                </a:lnTo>
                <a:lnTo>
                  <a:pt x="441" y="229"/>
                </a:lnTo>
                <a:lnTo>
                  <a:pt x="426" y="220"/>
                </a:lnTo>
                <a:lnTo>
                  <a:pt x="414" y="212"/>
                </a:lnTo>
                <a:lnTo>
                  <a:pt x="414" y="212"/>
                </a:lnTo>
                <a:lnTo>
                  <a:pt x="396" y="196"/>
                </a:lnTo>
                <a:lnTo>
                  <a:pt x="385" y="187"/>
                </a:lnTo>
                <a:lnTo>
                  <a:pt x="385" y="187"/>
                </a:lnTo>
                <a:lnTo>
                  <a:pt x="367" y="174"/>
                </a:lnTo>
                <a:lnTo>
                  <a:pt x="352" y="165"/>
                </a:lnTo>
                <a:lnTo>
                  <a:pt x="344" y="161"/>
                </a:lnTo>
                <a:lnTo>
                  <a:pt x="336" y="158"/>
                </a:lnTo>
                <a:lnTo>
                  <a:pt x="336" y="158"/>
                </a:lnTo>
                <a:lnTo>
                  <a:pt x="328" y="157"/>
                </a:lnTo>
                <a:lnTo>
                  <a:pt x="318" y="157"/>
                </a:lnTo>
                <a:lnTo>
                  <a:pt x="306" y="157"/>
                </a:lnTo>
                <a:lnTo>
                  <a:pt x="294" y="159"/>
                </a:lnTo>
                <a:lnTo>
                  <a:pt x="265" y="167"/>
                </a:lnTo>
                <a:lnTo>
                  <a:pt x="234" y="178"/>
                </a:lnTo>
                <a:lnTo>
                  <a:pt x="234" y="178"/>
                </a:lnTo>
                <a:lnTo>
                  <a:pt x="221" y="184"/>
                </a:lnTo>
                <a:lnTo>
                  <a:pt x="210" y="191"/>
                </a:lnTo>
                <a:lnTo>
                  <a:pt x="201" y="201"/>
                </a:lnTo>
                <a:lnTo>
                  <a:pt x="194" y="211"/>
                </a:lnTo>
                <a:lnTo>
                  <a:pt x="189" y="224"/>
                </a:lnTo>
                <a:lnTo>
                  <a:pt x="184" y="240"/>
                </a:lnTo>
                <a:lnTo>
                  <a:pt x="176" y="280"/>
                </a:lnTo>
                <a:lnTo>
                  <a:pt x="176" y="280"/>
                </a:lnTo>
                <a:lnTo>
                  <a:pt x="172" y="301"/>
                </a:lnTo>
                <a:lnTo>
                  <a:pt x="172" y="318"/>
                </a:lnTo>
                <a:lnTo>
                  <a:pt x="173" y="330"/>
                </a:lnTo>
                <a:lnTo>
                  <a:pt x="176" y="337"/>
                </a:lnTo>
                <a:lnTo>
                  <a:pt x="179" y="344"/>
                </a:lnTo>
                <a:lnTo>
                  <a:pt x="182" y="347"/>
                </a:lnTo>
                <a:lnTo>
                  <a:pt x="185" y="348"/>
                </a:lnTo>
                <a:lnTo>
                  <a:pt x="190" y="329"/>
                </a:lnTo>
                <a:lnTo>
                  <a:pt x="190" y="329"/>
                </a:lnTo>
                <a:lnTo>
                  <a:pt x="190" y="345"/>
                </a:lnTo>
                <a:lnTo>
                  <a:pt x="192" y="359"/>
                </a:lnTo>
                <a:lnTo>
                  <a:pt x="193" y="367"/>
                </a:lnTo>
                <a:lnTo>
                  <a:pt x="195" y="373"/>
                </a:lnTo>
                <a:lnTo>
                  <a:pt x="195" y="373"/>
                </a:lnTo>
                <a:lnTo>
                  <a:pt x="199" y="383"/>
                </a:lnTo>
                <a:lnTo>
                  <a:pt x="202" y="387"/>
                </a:lnTo>
                <a:lnTo>
                  <a:pt x="204" y="390"/>
                </a:lnTo>
                <a:lnTo>
                  <a:pt x="205" y="392"/>
                </a:lnTo>
                <a:lnTo>
                  <a:pt x="205" y="392"/>
                </a:lnTo>
                <a:lnTo>
                  <a:pt x="210" y="363"/>
                </a:lnTo>
                <a:lnTo>
                  <a:pt x="220" y="392"/>
                </a:lnTo>
                <a:lnTo>
                  <a:pt x="220" y="392"/>
                </a:lnTo>
                <a:lnTo>
                  <a:pt x="220" y="387"/>
                </a:lnTo>
                <a:lnTo>
                  <a:pt x="221" y="378"/>
                </a:lnTo>
                <a:lnTo>
                  <a:pt x="222" y="373"/>
                </a:lnTo>
                <a:lnTo>
                  <a:pt x="223" y="369"/>
                </a:lnTo>
                <a:lnTo>
                  <a:pt x="226" y="367"/>
                </a:lnTo>
                <a:lnTo>
                  <a:pt x="229" y="368"/>
                </a:lnTo>
                <a:lnTo>
                  <a:pt x="229" y="368"/>
                </a:lnTo>
                <a:lnTo>
                  <a:pt x="238" y="374"/>
                </a:lnTo>
                <a:lnTo>
                  <a:pt x="248" y="383"/>
                </a:lnTo>
                <a:lnTo>
                  <a:pt x="258" y="392"/>
                </a:lnTo>
                <a:lnTo>
                  <a:pt x="258" y="392"/>
                </a:lnTo>
                <a:lnTo>
                  <a:pt x="266" y="397"/>
                </a:lnTo>
                <a:lnTo>
                  <a:pt x="278" y="407"/>
                </a:lnTo>
                <a:lnTo>
                  <a:pt x="278" y="407"/>
                </a:lnTo>
                <a:lnTo>
                  <a:pt x="280" y="408"/>
                </a:lnTo>
                <a:lnTo>
                  <a:pt x="280" y="411"/>
                </a:lnTo>
                <a:lnTo>
                  <a:pt x="279" y="414"/>
                </a:lnTo>
                <a:lnTo>
                  <a:pt x="277" y="422"/>
                </a:lnTo>
                <a:lnTo>
                  <a:pt x="273" y="431"/>
                </a:lnTo>
                <a:lnTo>
                  <a:pt x="273" y="431"/>
                </a:lnTo>
                <a:lnTo>
                  <a:pt x="271" y="448"/>
                </a:lnTo>
                <a:lnTo>
                  <a:pt x="271" y="459"/>
                </a:lnTo>
                <a:lnTo>
                  <a:pt x="271" y="472"/>
                </a:lnTo>
                <a:lnTo>
                  <a:pt x="272" y="486"/>
                </a:lnTo>
                <a:lnTo>
                  <a:pt x="274" y="502"/>
                </a:lnTo>
                <a:lnTo>
                  <a:pt x="278" y="520"/>
                </a:lnTo>
                <a:lnTo>
                  <a:pt x="283" y="539"/>
                </a:lnTo>
                <a:lnTo>
                  <a:pt x="283" y="539"/>
                </a:lnTo>
                <a:lnTo>
                  <a:pt x="288" y="555"/>
                </a:lnTo>
                <a:lnTo>
                  <a:pt x="293" y="565"/>
                </a:lnTo>
                <a:lnTo>
                  <a:pt x="297" y="573"/>
                </a:lnTo>
                <a:lnTo>
                  <a:pt x="301" y="576"/>
                </a:lnTo>
                <a:lnTo>
                  <a:pt x="303" y="578"/>
                </a:lnTo>
                <a:lnTo>
                  <a:pt x="306" y="578"/>
                </a:lnTo>
                <a:lnTo>
                  <a:pt x="307" y="578"/>
                </a:lnTo>
                <a:lnTo>
                  <a:pt x="307" y="578"/>
                </a:lnTo>
                <a:lnTo>
                  <a:pt x="307" y="578"/>
                </a:lnTo>
                <a:lnTo>
                  <a:pt x="289" y="594"/>
                </a:lnTo>
                <a:lnTo>
                  <a:pt x="249" y="625"/>
                </a:lnTo>
                <a:lnTo>
                  <a:pt x="190" y="670"/>
                </a:lnTo>
                <a:lnTo>
                  <a:pt x="190" y="670"/>
                </a:lnTo>
                <a:lnTo>
                  <a:pt x="144" y="580"/>
                </a:lnTo>
                <a:lnTo>
                  <a:pt x="111" y="517"/>
                </a:lnTo>
                <a:lnTo>
                  <a:pt x="101" y="495"/>
                </a:lnTo>
                <a:lnTo>
                  <a:pt x="98" y="485"/>
                </a:lnTo>
                <a:lnTo>
                  <a:pt x="98" y="485"/>
                </a:lnTo>
                <a:lnTo>
                  <a:pt x="100" y="475"/>
                </a:lnTo>
                <a:lnTo>
                  <a:pt x="103" y="467"/>
                </a:lnTo>
                <a:lnTo>
                  <a:pt x="108" y="456"/>
                </a:lnTo>
                <a:lnTo>
                  <a:pt x="108" y="456"/>
                </a:lnTo>
                <a:lnTo>
                  <a:pt x="110" y="450"/>
                </a:lnTo>
                <a:lnTo>
                  <a:pt x="111" y="444"/>
                </a:lnTo>
                <a:lnTo>
                  <a:pt x="112" y="431"/>
                </a:lnTo>
                <a:lnTo>
                  <a:pt x="112" y="420"/>
                </a:lnTo>
                <a:lnTo>
                  <a:pt x="112" y="407"/>
                </a:lnTo>
                <a:lnTo>
                  <a:pt x="112" y="407"/>
                </a:lnTo>
                <a:lnTo>
                  <a:pt x="115" y="381"/>
                </a:lnTo>
                <a:lnTo>
                  <a:pt x="115" y="372"/>
                </a:lnTo>
                <a:lnTo>
                  <a:pt x="114" y="367"/>
                </a:lnTo>
                <a:lnTo>
                  <a:pt x="112" y="363"/>
                </a:lnTo>
                <a:lnTo>
                  <a:pt x="112" y="363"/>
                </a:lnTo>
                <a:lnTo>
                  <a:pt x="111" y="362"/>
                </a:lnTo>
                <a:lnTo>
                  <a:pt x="110" y="362"/>
                </a:lnTo>
                <a:lnTo>
                  <a:pt x="106" y="365"/>
                </a:lnTo>
                <a:lnTo>
                  <a:pt x="103" y="373"/>
                </a:lnTo>
                <a:lnTo>
                  <a:pt x="98" y="381"/>
                </a:lnTo>
                <a:lnTo>
                  <a:pt x="89" y="401"/>
                </a:lnTo>
                <a:lnTo>
                  <a:pt x="86" y="408"/>
                </a:lnTo>
                <a:lnTo>
                  <a:pt x="83" y="412"/>
                </a:lnTo>
                <a:lnTo>
                  <a:pt x="83" y="412"/>
                </a:lnTo>
                <a:lnTo>
                  <a:pt x="81" y="412"/>
                </a:lnTo>
                <a:lnTo>
                  <a:pt x="78" y="411"/>
                </a:lnTo>
                <a:lnTo>
                  <a:pt x="76" y="407"/>
                </a:lnTo>
                <a:lnTo>
                  <a:pt x="75" y="401"/>
                </a:lnTo>
                <a:lnTo>
                  <a:pt x="72" y="395"/>
                </a:lnTo>
                <a:lnTo>
                  <a:pt x="72" y="389"/>
                </a:lnTo>
                <a:lnTo>
                  <a:pt x="72" y="380"/>
                </a:lnTo>
                <a:lnTo>
                  <a:pt x="73" y="373"/>
                </a:lnTo>
                <a:lnTo>
                  <a:pt x="73" y="373"/>
                </a:lnTo>
                <a:lnTo>
                  <a:pt x="75" y="364"/>
                </a:lnTo>
                <a:lnTo>
                  <a:pt x="76" y="354"/>
                </a:lnTo>
                <a:lnTo>
                  <a:pt x="75" y="334"/>
                </a:lnTo>
                <a:lnTo>
                  <a:pt x="72" y="314"/>
                </a:lnTo>
                <a:lnTo>
                  <a:pt x="69" y="300"/>
                </a:lnTo>
                <a:lnTo>
                  <a:pt x="69" y="300"/>
                </a:lnTo>
                <a:lnTo>
                  <a:pt x="66" y="296"/>
                </a:lnTo>
                <a:lnTo>
                  <a:pt x="65" y="296"/>
                </a:lnTo>
                <a:lnTo>
                  <a:pt x="64" y="297"/>
                </a:lnTo>
                <a:lnTo>
                  <a:pt x="63" y="301"/>
                </a:lnTo>
                <a:lnTo>
                  <a:pt x="60" y="306"/>
                </a:lnTo>
                <a:lnTo>
                  <a:pt x="56" y="318"/>
                </a:lnTo>
                <a:lnTo>
                  <a:pt x="55" y="323"/>
                </a:lnTo>
                <a:lnTo>
                  <a:pt x="54" y="324"/>
                </a:lnTo>
                <a:lnTo>
                  <a:pt x="54" y="324"/>
                </a:lnTo>
                <a:lnTo>
                  <a:pt x="53" y="323"/>
                </a:lnTo>
                <a:lnTo>
                  <a:pt x="52" y="318"/>
                </a:lnTo>
                <a:lnTo>
                  <a:pt x="49" y="304"/>
                </a:lnTo>
                <a:lnTo>
                  <a:pt x="49" y="304"/>
                </a:lnTo>
                <a:lnTo>
                  <a:pt x="48" y="298"/>
                </a:lnTo>
                <a:lnTo>
                  <a:pt x="47" y="294"/>
                </a:lnTo>
                <a:lnTo>
                  <a:pt x="44" y="291"/>
                </a:lnTo>
                <a:lnTo>
                  <a:pt x="39" y="290"/>
                </a:lnTo>
                <a:lnTo>
                  <a:pt x="39" y="290"/>
                </a:lnTo>
                <a:lnTo>
                  <a:pt x="36" y="291"/>
                </a:lnTo>
                <a:lnTo>
                  <a:pt x="32" y="294"/>
                </a:lnTo>
                <a:lnTo>
                  <a:pt x="25" y="304"/>
                </a:lnTo>
                <a:lnTo>
                  <a:pt x="15" y="319"/>
                </a:lnTo>
                <a:lnTo>
                  <a:pt x="15" y="319"/>
                </a:lnTo>
                <a:lnTo>
                  <a:pt x="8" y="350"/>
                </a:lnTo>
                <a:lnTo>
                  <a:pt x="3" y="373"/>
                </a:lnTo>
                <a:lnTo>
                  <a:pt x="0" y="387"/>
                </a:lnTo>
                <a:lnTo>
                  <a:pt x="0" y="387"/>
                </a:lnTo>
                <a:lnTo>
                  <a:pt x="2" y="398"/>
                </a:lnTo>
                <a:lnTo>
                  <a:pt x="5" y="415"/>
                </a:lnTo>
                <a:lnTo>
                  <a:pt x="11" y="435"/>
                </a:lnTo>
                <a:lnTo>
                  <a:pt x="15" y="444"/>
                </a:lnTo>
                <a:lnTo>
                  <a:pt x="20" y="451"/>
                </a:lnTo>
                <a:lnTo>
                  <a:pt x="20" y="451"/>
                </a:lnTo>
                <a:lnTo>
                  <a:pt x="25" y="458"/>
                </a:lnTo>
                <a:lnTo>
                  <a:pt x="27" y="465"/>
                </a:lnTo>
                <a:lnTo>
                  <a:pt x="28" y="473"/>
                </a:lnTo>
                <a:lnTo>
                  <a:pt x="30" y="480"/>
                </a:lnTo>
                <a:lnTo>
                  <a:pt x="30" y="490"/>
                </a:lnTo>
                <a:lnTo>
                  <a:pt x="30" y="495"/>
                </a:lnTo>
                <a:lnTo>
                  <a:pt x="30" y="495"/>
                </a:lnTo>
                <a:lnTo>
                  <a:pt x="33" y="507"/>
                </a:lnTo>
                <a:lnTo>
                  <a:pt x="44" y="548"/>
                </a:lnTo>
                <a:lnTo>
                  <a:pt x="44" y="548"/>
                </a:lnTo>
                <a:lnTo>
                  <a:pt x="50" y="568"/>
                </a:lnTo>
                <a:lnTo>
                  <a:pt x="59" y="595"/>
                </a:lnTo>
                <a:lnTo>
                  <a:pt x="81" y="657"/>
                </a:lnTo>
                <a:lnTo>
                  <a:pt x="112" y="744"/>
                </a:lnTo>
                <a:lnTo>
                  <a:pt x="112" y="744"/>
                </a:lnTo>
                <a:lnTo>
                  <a:pt x="116" y="752"/>
                </a:lnTo>
                <a:lnTo>
                  <a:pt x="125" y="764"/>
                </a:lnTo>
                <a:lnTo>
                  <a:pt x="129" y="770"/>
                </a:lnTo>
                <a:lnTo>
                  <a:pt x="137" y="776"/>
                </a:lnTo>
                <a:lnTo>
                  <a:pt x="144" y="783"/>
                </a:lnTo>
                <a:lnTo>
                  <a:pt x="151" y="787"/>
                </a:lnTo>
                <a:lnTo>
                  <a:pt x="151" y="787"/>
                </a:lnTo>
                <a:lnTo>
                  <a:pt x="156" y="790"/>
                </a:lnTo>
                <a:lnTo>
                  <a:pt x="161" y="790"/>
                </a:lnTo>
                <a:lnTo>
                  <a:pt x="174" y="791"/>
                </a:lnTo>
                <a:lnTo>
                  <a:pt x="190" y="789"/>
                </a:lnTo>
                <a:lnTo>
                  <a:pt x="205" y="786"/>
                </a:lnTo>
                <a:lnTo>
                  <a:pt x="232" y="779"/>
                </a:lnTo>
                <a:lnTo>
                  <a:pt x="240" y="778"/>
                </a:lnTo>
                <a:lnTo>
                  <a:pt x="244" y="778"/>
                </a:lnTo>
                <a:lnTo>
                  <a:pt x="244" y="778"/>
                </a:lnTo>
                <a:lnTo>
                  <a:pt x="249" y="786"/>
                </a:lnTo>
                <a:lnTo>
                  <a:pt x="254" y="792"/>
                </a:lnTo>
                <a:lnTo>
                  <a:pt x="254" y="792"/>
                </a:lnTo>
                <a:lnTo>
                  <a:pt x="321" y="755"/>
                </a:lnTo>
                <a:lnTo>
                  <a:pt x="369" y="728"/>
                </a:lnTo>
                <a:lnTo>
                  <a:pt x="386" y="718"/>
                </a:lnTo>
                <a:lnTo>
                  <a:pt x="395" y="714"/>
                </a:lnTo>
                <a:lnTo>
                  <a:pt x="395" y="714"/>
                </a:lnTo>
                <a:close/>
                <a:moveTo>
                  <a:pt x="590" y="1550"/>
                </a:moveTo>
                <a:lnTo>
                  <a:pt x="590" y="1550"/>
                </a:lnTo>
                <a:lnTo>
                  <a:pt x="624" y="1549"/>
                </a:lnTo>
                <a:lnTo>
                  <a:pt x="624" y="1549"/>
                </a:lnTo>
                <a:lnTo>
                  <a:pt x="637" y="1547"/>
                </a:lnTo>
                <a:lnTo>
                  <a:pt x="654" y="1544"/>
                </a:lnTo>
                <a:lnTo>
                  <a:pt x="654" y="1544"/>
                </a:lnTo>
                <a:lnTo>
                  <a:pt x="648" y="1599"/>
                </a:lnTo>
                <a:lnTo>
                  <a:pt x="641" y="1651"/>
                </a:lnTo>
                <a:lnTo>
                  <a:pt x="635" y="1692"/>
                </a:lnTo>
                <a:lnTo>
                  <a:pt x="631" y="1707"/>
                </a:lnTo>
                <a:lnTo>
                  <a:pt x="628" y="1714"/>
                </a:lnTo>
                <a:lnTo>
                  <a:pt x="628" y="1714"/>
                </a:lnTo>
                <a:lnTo>
                  <a:pt x="619" y="1734"/>
                </a:lnTo>
                <a:lnTo>
                  <a:pt x="610" y="1758"/>
                </a:lnTo>
                <a:lnTo>
                  <a:pt x="599" y="1788"/>
                </a:lnTo>
                <a:lnTo>
                  <a:pt x="599" y="1788"/>
                </a:lnTo>
                <a:lnTo>
                  <a:pt x="590" y="1700"/>
                </a:lnTo>
                <a:lnTo>
                  <a:pt x="590" y="1700"/>
                </a:lnTo>
                <a:lnTo>
                  <a:pt x="587" y="1669"/>
                </a:lnTo>
                <a:lnTo>
                  <a:pt x="587" y="1630"/>
                </a:lnTo>
                <a:lnTo>
                  <a:pt x="588" y="1590"/>
                </a:lnTo>
                <a:lnTo>
                  <a:pt x="590" y="1550"/>
                </a:lnTo>
                <a:lnTo>
                  <a:pt x="590" y="15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04F3E537-6681-99DF-E299-D4B3F23D65C7}"/>
              </a:ext>
            </a:extLst>
          </p:cNvPr>
          <p:cNvSpPr>
            <a:spLocks/>
          </p:cNvSpPr>
          <p:nvPr/>
        </p:nvSpPr>
        <p:spPr bwMode="auto">
          <a:xfrm>
            <a:off x="7180885" y="888999"/>
            <a:ext cx="1266599" cy="2587095"/>
          </a:xfrm>
          <a:custGeom>
            <a:avLst/>
            <a:gdLst>
              <a:gd name="T0" fmla="*/ 368 w 893"/>
              <a:gd name="T1" fmla="*/ 238 h 1824"/>
              <a:gd name="T2" fmla="*/ 376 w 893"/>
              <a:gd name="T3" fmla="*/ 325 h 1824"/>
              <a:gd name="T4" fmla="*/ 337 w 893"/>
              <a:gd name="T5" fmla="*/ 369 h 1824"/>
              <a:gd name="T6" fmla="*/ 170 w 893"/>
              <a:gd name="T7" fmla="*/ 277 h 1824"/>
              <a:gd name="T8" fmla="*/ 198 w 893"/>
              <a:gd name="T9" fmla="*/ 220 h 1824"/>
              <a:gd name="T10" fmla="*/ 128 w 893"/>
              <a:gd name="T11" fmla="*/ 158 h 1824"/>
              <a:gd name="T12" fmla="*/ 102 w 893"/>
              <a:gd name="T13" fmla="*/ 127 h 1824"/>
              <a:gd name="T14" fmla="*/ 106 w 893"/>
              <a:gd name="T15" fmla="*/ 182 h 1824"/>
              <a:gd name="T16" fmla="*/ 40 w 893"/>
              <a:gd name="T17" fmla="*/ 128 h 1824"/>
              <a:gd name="T18" fmla="*/ 85 w 893"/>
              <a:gd name="T19" fmla="*/ 197 h 1824"/>
              <a:gd name="T20" fmla="*/ 20 w 893"/>
              <a:gd name="T21" fmla="*/ 143 h 1824"/>
              <a:gd name="T22" fmla="*/ 45 w 893"/>
              <a:gd name="T23" fmla="*/ 217 h 1824"/>
              <a:gd name="T24" fmla="*/ 5 w 893"/>
              <a:gd name="T25" fmla="*/ 205 h 1824"/>
              <a:gd name="T26" fmla="*/ 69 w 893"/>
              <a:gd name="T27" fmla="*/ 268 h 1824"/>
              <a:gd name="T28" fmla="*/ 252 w 893"/>
              <a:gd name="T29" fmla="*/ 440 h 1824"/>
              <a:gd name="T30" fmla="*/ 250 w 893"/>
              <a:gd name="T31" fmla="*/ 488 h 1824"/>
              <a:gd name="T32" fmla="*/ 267 w 893"/>
              <a:gd name="T33" fmla="*/ 571 h 1824"/>
              <a:gd name="T34" fmla="*/ 324 w 893"/>
              <a:gd name="T35" fmla="*/ 584 h 1824"/>
              <a:gd name="T36" fmla="*/ 452 w 893"/>
              <a:gd name="T37" fmla="*/ 596 h 1824"/>
              <a:gd name="T38" fmla="*/ 529 w 893"/>
              <a:gd name="T39" fmla="*/ 724 h 1824"/>
              <a:gd name="T40" fmla="*/ 478 w 893"/>
              <a:gd name="T41" fmla="*/ 918 h 1824"/>
              <a:gd name="T42" fmla="*/ 468 w 893"/>
              <a:gd name="T43" fmla="*/ 958 h 1824"/>
              <a:gd name="T44" fmla="*/ 393 w 893"/>
              <a:gd name="T45" fmla="*/ 1177 h 1824"/>
              <a:gd name="T46" fmla="*/ 516 w 893"/>
              <a:gd name="T47" fmla="*/ 1200 h 1824"/>
              <a:gd name="T48" fmla="*/ 564 w 893"/>
              <a:gd name="T49" fmla="*/ 1369 h 1824"/>
              <a:gd name="T50" fmla="*/ 519 w 893"/>
              <a:gd name="T51" fmla="*/ 1596 h 1824"/>
              <a:gd name="T52" fmla="*/ 514 w 893"/>
              <a:gd name="T53" fmla="*/ 1662 h 1824"/>
              <a:gd name="T54" fmla="*/ 549 w 893"/>
              <a:gd name="T55" fmla="*/ 1672 h 1824"/>
              <a:gd name="T56" fmla="*/ 622 w 893"/>
              <a:gd name="T57" fmla="*/ 1699 h 1824"/>
              <a:gd name="T58" fmla="*/ 584 w 893"/>
              <a:gd name="T59" fmla="*/ 1773 h 1824"/>
              <a:gd name="T60" fmla="*/ 594 w 893"/>
              <a:gd name="T61" fmla="*/ 1819 h 1824"/>
              <a:gd name="T62" fmla="*/ 656 w 893"/>
              <a:gd name="T63" fmla="*/ 1784 h 1824"/>
              <a:gd name="T64" fmla="*/ 695 w 893"/>
              <a:gd name="T65" fmla="*/ 1745 h 1824"/>
              <a:gd name="T66" fmla="*/ 689 w 893"/>
              <a:gd name="T67" fmla="*/ 1702 h 1824"/>
              <a:gd name="T68" fmla="*/ 725 w 893"/>
              <a:gd name="T69" fmla="*/ 1672 h 1824"/>
              <a:gd name="T70" fmla="*/ 671 w 893"/>
              <a:gd name="T71" fmla="*/ 1466 h 1824"/>
              <a:gd name="T72" fmla="*/ 730 w 893"/>
              <a:gd name="T73" fmla="*/ 1248 h 1824"/>
              <a:gd name="T74" fmla="*/ 799 w 893"/>
              <a:gd name="T75" fmla="*/ 1205 h 1824"/>
              <a:gd name="T76" fmla="*/ 883 w 893"/>
              <a:gd name="T77" fmla="*/ 1123 h 1824"/>
              <a:gd name="T78" fmla="*/ 820 w 893"/>
              <a:gd name="T79" fmla="*/ 938 h 1824"/>
              <a:gd name="T80" fmla="*/ 840 w 893"/>
              <a:gd name="T81" fmla="*/ 828 h 1824"/>
              <a:gd name="T82" fmla="*/ 781 w 893"/>
              <a:gd name="T83" fmla="*/ 712 h 1824"/>
              <a:gd name="T84" fmla="*/ 771 w 893"/>
              <a:gd name="T85" fmla="*/ 452 h 1824"/>
              <a:gd name="T86" fmla="*/ 830 w 893"/>
              <a:gd name="T87" fmla="*/ 318 h 1824"/>
              <a:gd name="T88" fmla="*/ 877 w 893"/>
              <a:gd name="T89" fmla="*/ 167 h 1824"/>
              <a:gd name="T90" fmla="*/ 872 w 893"/>
              <a:gd name="T91" fmla="*/ 106 h 1824"/>
              <a:gd name="T92" fmla="*/ 887 w 893"/>
              <a:gd name="T93" fmla="*/ 36 h 1824"/>
              <a:gd name="T94" fmla="*/ 858 w 893"/>
              <a:gd name="T95" fmla="*/ 73 h 1824"/>
              <a:gd name="T96" fmla="*/ 839 w 893"/>
              <a:gd name="T97" fmla="*/ 43 h 1824"/>
              <a:gd name="T98" fmla="*/ 807 w 893"/>
              <a:gd name="T99" fmla="*/ 12 h 1824"/>
              <a:gd name="T100" fmla="*/ 797 w 893"/>
              <a:gd name="T101" fmla="*/ 86 h 1824"/>
              <a:gd name="T102" fmla="*/ 751 w 893"/>
              <a:gd name="T103" fmla="*/ 48 h 1824"/>
              <a:gd name="T104" fmla="*/ 786 w 893"/>
              <a:gd name="T105" fmla="*/ 121 h 1824"/>
              <a:gd name="T106" fmla="*/ 762 w 893"/>
              <a:gd name="T107" fmla="*/ 161 h 1824"/>
              <a:gd name="T108" fmla="*/ 751 w 893"/>
              <a:gd name="T109" fmla="*/ 182 h 1824"/>
              <a:gd name="T110" fmla="*/ 801 w 893"/>
              <a:gd name="T111" fmla="*/ 187 h 1824"/>
              <a:gd name="T112" fmla="*/ 787 w 893"/>
              <a:gd name="T113" fmla="*/ 233 h 1824"/>
              <a:gd name="T114" fmla="*/ 695 w 893"/>
              <a:gd name="T115" fmla="*/ 340 h 1824"/>
              <a:gd name="T116" fmla="*/ 626 w 893"/>
              <a:gd name="T117" fmla="*/ 368 h 1824"/>
              <a:gd name="T118" fmla="*/ 581 w 893"/>
              <a:gd name="T119" fmla="*/ 279 h 1824"/>
              <a:gd name="T120" fmla="*/ 564 w 893"/>
              <a:gd name="T121" fmla="*/ 233 h 1824"/>
              <a:gd name="T122" fmla="*/ 552 w 893"/>
              <a:gd name="T123" fmla="*/ 222 h 1824"/>
              <a:gd name="T124" fmla="*/ 448 w 893"/>
              <a:gd name="T125" fmla="*/ 172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3" h="1824">
                <a:moveTo>
                  <a:pt x="403" y="197"/>
                </a:moveTo>
                <a:lnTo>
                  <a:pt x="403" y="197"/>
                </a:lnTo>
                <a:lnTo>
                  <a:pt x="398" y="198"/>
                </a:lnTo>
                <a:lnTo>
                  <a:pt x="394" y="200"/>
                </a:lnTo>
                <a:lnTo>
                  <a:pt x="388" y="204"/>
                </a:lnTo>
                <a:lnTo>
                  <a:pt x="381" y="209"/>
                </a:lnTo>
                <a:lnTo>
                  <a:pt x="376" y="216"/>
                </a:lnTo>
                <a:lnTo>
                  <a:pt x="371" y="225"/>
                </a:lnTo>
                <a:lnTo>
                  <a:pt x="368" y="238"/>
                </a:lnTo>
                <a:lnTo>
                  <a:pt x="368" y="238"/>
                </a:lnTo>
                <a:lnTo>
                  <a:pt x="366" y="250"/>
                </a:lnTo>
                <a:lnTo>
                  <a:pt x="366" y="262"/>
                </a:lnTo>
                <a:lnTo>
                  <a:pt x="369" y="270"/>
                </a:lnTo>
                <a:lnTo>
                  <a:pt x="371" y="279"/>
                </a:lnTo>
                <a:lnTo>
                  <a:pt x="374" y="287"/>
                </a:lnTo>
                <a:lnTo>
                  <a:pt x="376" y="297"/>
                </a:lnTo>
                <a:lnTo>
                  <a:pt x="378" y="307"/>
                </a:lnTo>
                <a:lnTo>
                  <a:pt x="378" y="318"/>
                </a:lnTo>
                <a:lnTo>
                  <a:pt x="378" y="318"/>
                </a:lnTo>
                <a:lnTo>
                  <a:pt x="376" y="325"/>
                </a:lnTo>
                <a:lnTo>
                  <a:pt x="374" y="330"/>
                </a:lnTo>
                <a:lnTo>
                  <a:pt x="371" y="335"/>
                </a:lnTo>
                <a:lnTo>
                  <a:pt x="366" y="340"/>
                </a:lnTo>
                <a:lnTo>
                  <a:pt x="358" y="346"/>
                </a:lnTo>
                <a:lnTo>
                  <a:pt x="346" y="351"/>
                </a:lnTo>
                <a:lnTo>
                  <a:pt x="335" y="355"/>
                </a:lnTo>
                <a:lnTo>
                  <a:pt x="326" y="358"/>
                </a:lnTo>
                <a:lnTo>
                  <a:pt x="317" y="359"/>
                </a:lnTo>
                <a:lnTo>
                  <a:pt x="337" y="369"/>
                </a:lnTo>
                <a:lnTo>
                  <a:pt x="337" y="369"/>
                </a:lnTo>
                <a:lnTo>
                  <a:pt x="329" y="369"/>
                </a:lnTo>
                <a:lnTo>
                  <a:pt x="322" y="370"/>
                </a:lnTo>
                <a:lnTo>
                  <a:pt x="317" y="369"/>
                </a:lnTo>
                <a:lnTo>
                  <a:pt x="317" y="369"/>
                </a:lnTo>
                <a:lnTo>
                  <a:pt x="263" y="335"/>
                </a:lnTo>
                <a:lnTo>
                  <a:pt x="201" y="293"/>
                </a:lnTo>
                <a:lnTo>
                  <a:pt x="201" y="293"/>
                </a:lnTo>
                <a:lnTo>
                  <a:pt x="190" y="287"/>
                </a:lnTo>
                <a:lnTo>
                  <a:pt x="179" y="281"/>
                </a:lnTo>
                <a:lnTo>
                  <a:pt x="170" y="277"/>
                </a:lnTo>
                <a:lnTo>
                  <a:pt x="167" y="274"/>
                </a:lnTo>
                <a:lnTo>
                  <a:pt x="166" y="273"/>
                </a:lnTo>
                <a:lnTo>
                  <a:pt x="166" y="273"/>
                </a:lnTo>
                <a:lnTo>
                  <a:pt x="171" y="243"/>
                </a:lnTo>
                <a:lnTo>
                  <a:pt x="171" y="243"/>
                </a:lnTo>
                <a:lnTo>
                  <a:pt x="176" y="240"/>
                </a:lnTo>
                <a:lnTo>
                  <a:pt x="187" y="233"/>
                </a:lnTo>
                <a:lnTo>
                  <a:pt x="192" y="229"/>
                </a:lnTo>
                <a:lnTo>
                  <a:pt x="196" y="224"/>
                </a:lnTo>
                <a:lnTo>
                  <a:pt x="198" y="220"/>
                </a:lnTo>
                <a:lnTo>
                  <a:pt x="198" y="219"/>
                </a:lnTo>
                <a:lnTo>
                  <a:pt x="196" y="217"/>
                </a:lnTo>
                <a:lnTo>
                  <a:pt x="196" y="217"/>
                </a:lnTo>
                <a:lnTo>
                  <a:pt x="191" y="215"/>
                </a:lnTo>
                <a:lnTo>
                  <a:pt x="185" y="215"/>
                </a:lnTo>
                <a:lnTo>
                  <a:pt x="170" y="215"/>
                </a:lnTo>
                <a:lnTo>
                  <a:pt x="151" y="217"/>
                </a:lnTo>
                <a:lnTo>
                  <a:pt x="151" y="217"/>
                </a:lnTo>
                <a:lnTo>
                  <a:pt x="138" y="183"/>
                </a:lnTo>
                <a:lnTo>
                  <a:pt x="128" y="158"/>
                </a:lnTo>
                <a:lnTo>
                  <a:pt x="121" y="142"/>
                </a:lnTo>
                <a:lnTo>
                  <a:pt x="121" y="142"/>
                </a:lnTo>
                <a:lnTo>
                  <a:pt x="113" y="128"/>
                </a:lnTo>
                <a:lnTo>
                  <a:pt x="109" y="123"/>
                </a:lnTo>
                <a:lnTo>
                  <a:pt x="108" y="121"/>
                </a:lnTo>
                <a:lnTo>
                  <a:pt x="106" y="121"/>
                </a:lnTo>
                <a:lnTo>
                  <a:pt x="106" y="121"/>
                </a:lnTo>
                <a:lnTo>
                  <a:pt x="103" y="123"/>
                </a:lnTo>
                <a:lnTo>
                  <a:pt x="102" y="124"/>
                </a:lnTo>
                <a:lnTo>
                  <a:pt x="102" y="127"/>
                </a:lnTo>
                <a:lnTo>
                  <a:pt x="102" y="130"/>
                </a:lnTo>
                <a:lnTo>
                  <a:pt x="102" y="132"/>
                </a:lnTo>
                <a:lnTo>
                  <a:pt x="101" y="132"/>
                </a:lnTo>
                <a:lnTo>
                  <a:pt x="101" y="132"/>
                </a:lnTo>
                <a:lnTo>
                  <a:pt x="101" y="134"/>
                </a:lnTo>
                <a:lnTo>
                  <a:pt x="101" y="140"/>
                </a:lnTo>
                <a:lnTo>
                  <a:pt x="103" y="159"/>
                </a:lnTo>
                <a:lnTo>
                  <a:pt x="106" y="177"/>
                </a:lnTo>
                <a:lnTo>
                  <a:pt x="107" y="182"/>
                </a:lnTo>
                <a:lnTo>
                  <a:pt x="106" y="182"/>
                </a:lnTo>
                <a:lnTo>
                  <a:pt x="106" y="182"/>
                </a:lnTo>
                <a:lnTo>
                  <a:pt x="106" y="182"/>
                </a:lnTo>
                <a:lnTo>
                  <a:pt x="97" y="171"/>
                </a:lnTo>
                <a:lnTo>
                  <a:pt x="80" y="153"/>
                </a:lnTo>
                <a:lnTo>
                  <a:pt x="63" y="135"/>
                </a:lnTo>
                <a:lnTo>
                  <a:pt x="55" y="129"/>
                </a:lnTo>
                <a:lnTo>
                  <a:pt x="50" y="127"/>
                </a:lnTo>
                <a:lnTo>
                  <a:pt x="50" y="127"/>
                </a:lnTo>
                <a:lnTo>
                  <a:pt x="44" y="127"/>
                </a:lnTo>
                <a:lnTo>
                  <a:pt x="40" y="128"/>
                </a:lnTo>
                <a:lnTo>
                  <a:pt x="39" y="129"/>
                </a:lnTo>
                <a:lnTo>
                  <a:pt x="40" y="132"/>
                </a:lnTo>
                <a:lnTo>
                  <a:pt x="40" y="132"/>
                </a:lnTo>
                <a:lnTo>
                  <a:pt x="49" y="143"/>
                </a:lnTo>
                <a:lnTo>
                  <a:pt x="67" y="164"/>
                </a:lnTo>
                <a:lnTo>
                  <a:pt x="82" y="186"/>
                </a:lnTo>
                <a:lnTo>
                  <a:pt x="85" y="193"/>
                </a:lnTo>
                <a:lnTo>
                  <a:pt x="85" y="196"/>
                </a:lnTo>
                <a:lnTo>
                  <a:pt x="85" y="197"/>
                </a:lnTo>
                <a:lnTo>
                  <a:pt x="85" y="197"/>
                </a:lnTo>
                <a:lnTo>
                  <a:pt x="84" y="197"/>
                </a:lnTo>
                <a:lnTo>
                  <a:pt x="82" y="196"/>
                </a:lnTo>
                <a:lnTo>
                  <a:pt x="73" y="190"/>
                </a:lnTo>
                <a:lnTo>
                  <a:pt x="53" y="168"/>
                </a:lnTo>
                <a:lnTo>
                  <a:pt x="31" y="148"/>
                </a:lnTo>
                <a:lnTo>
                  <a:pt x="24" y="143"/>
                </a:lnTo>
                <a:lnTo>
                  <a:pt x="21" y="142"/>
                </a:lnTo>
                <a:lnTo>
                  <a:pt x="20" y="142"/>
                </a:lnTo>
                <a:lnTo>
                  <a:pt x="20" y="142"/>
                </a:lnTo>
                <a:lnTo>
                  <a:pt x="20" y="143"/>
                </a:lnTo>
                <a:lnTo>
                  <a:pt x="20" y="147"/>
                </a:lnTo>
                <a:lnTo>
                  <a:pt x="25" y="156"/>
                </a:lnTo>
                <a:lnTo>
                  <a:pt x="41" y="181"/>
                </a:lnTo>
                <a:lnTo>
                  <a:pt x="56" y="206"/>
                </a:lnTo>
                <a:lnTo>
                  <a:pt x="60" y="214"/>
                </a:lnTo>
                <a:lnTo>
                  <a:pt x="61" y="216"/>
                </a:lnTo>
                <a:lnTo>
                  <a:pt x="60" y="217"/>
                </a:lnTo>
                <a:lnTo>
                  <a:pt x="60" y="217"/>
                </a:lnTo>
                <a:lnTo>
                  <a:pt x="53" y="219"/>
                </a:lnTo>
                <a:lnTo>
                  <a:pt x="45" y="217"/>
                </a:lnTo>
                <a:lnTo>
                  <a:pt x="45" y="217"/>
                </a:lnTo>
                <a:lnTo>
                  <a:pt x="35" y="212"/>
                </a:lnTo>
                <a:lnTo>
                  <a:pt x="21" y="205"/>
                </a:lnTo>
                <a:lnTo>
                  <a:pt x="7" y="198"/>
                </a:lnTo>
                <a:lnTo>
                  <a:pt x="2" y="197"/>
                </a:lnTo>
                <a:lnTo>
                  <a:pt x="0" y="197"/>
                </a:lnTo>
                <a:lnTo>
                  <a:pt x="0" y="197"/>
                </a:lnTo>
                <a:lnTo>
                  <a:pt x="0" y="198"/>
                </a:lnTo>
                <a:lnTo>
                  <a:pt x="0" y="200"/>
                </a:lnTo>
                <a:lnTo>
                  <a:pt x="5" y="205"/>
                </a:lnTo>
                <a:lnTo>
                  <a:pt x="19" y="219"/>
                </a:lnTo>
                <a:lnTo>
                  <a:pt x="45" y="243"/>
                </a:lnTo>
                <a:lnTo>
                  <a:pt x="45" y="243"/>
                </a:lnTo>
                <a:lnTo>
                  <a:pt x="49" y="245"/>
                </a:lnTo>
                <a:lnTo>
                  <a:pt x="51" y="246"/>
                </a:lnTo>
                <a:lnTo>
                  <a:pt x="53" y="249"/>
                </a:lnTo>
                <a:lnTo>
                  <a:pt x="55" y="253"/>
                </a:lnTo>
                <a:lnTo>
                  <a:pt x="55" y="253"/>
                </a:lnTo>
                <a:lnTo>
                  <a:pt x="60" y="260"/>
                </a:lnTo>
                <a:lnTo>
                  <a:pt x="69" y="268"/>
                </a:lnTo>
                <a:lnTo>
                  <a:pt x="85" y="283"/>
                </a:lnTo>
                <a:lnTo>
                  <a:pt x="85" y="283"/>
                </a:lnTo>
                <a:lnTo>
                  <a:pt x="94" y="288"/>
                </a:lnTo>
                <a:lnTo>
                  <a:pt x="104" y="293"/>
                </a:lnTo>
                <a:lnTo>
                  <a:pt x="116" y="298"/>
                </a:lnTo>
                <a:lnTo>
                  <a:pt x="277" y="424"/>
                </a:lnTo>
                <a:lnTo>
                  <a:pt x="277" y="424"/>
                </a:lnTo>
                <a:lnTo>
                  <a:pt x="269" y="428"/>
                </a:lnTo>
                <a:lnTo>
                  <a:pt x="261" y="432"/>
                </a:lnTo>
                <a:lnTo>
                  <a:pt x="252" y="440"/>
                </a:lnTo>
                <a:lnTo>
                  <a:pt x="252" y="440"/>
                </a:lnTo>
                <a:lnTo>
                  <a:pt x="248" y="446"/>
                </a:lnTo>
                <a:lnTo>
                  <a:pt x="245" y="453"/>
                </a:lnTo>
                <a:lnTo>
                  <a:pt x="243" y="462"/>
                </a:lnTo>
                <a:lnTo>
                  <a:pt x="242" y="471"/>
                </a:lnTo>
                <a:lnTo>
                  <a:pt x="242" y="488"/>
                </a:lnTo>
                <a:lnTo>
                  <a:pt x="242" y="495"/>
                </a:lnTo>
                <a:lnTo>
                  <a:pt x="252" y="485"/>
                </a:lnTo>
                <a:lnTo>
                  <a:pt x="252" y="485"/>
                </a:lnTo>
                <a:lnTo>
                  <a:pt x="250" y="488"/>
                </a:lnTo>
                <a:lnTo>
                  <a:pt x="248" y="495"/>
                </a:lnTo>
                <a:lnTo>
                  <a:pt x="245" y="508"/>
                </a:lnTo>
                <a:lnTo>
                  <a:pt x="245" y="515"/>
                </a:lnTo>
                <a:lnTo>
                  <a:pt x="247" y="525"/>
                </a:lnTo>
                <a:lnTo>
                  <a:pt x="247" y="525"/>
                </a:lnTo>
                <a:lnTo>
                  <a:pt x="249" y="536"/>
                </a:lnTo>
                <a:lnTo>
                  <a:pt x="252" y="544"/>
                </a:lnTo>
                <a:lnTo>
                  <a:pt x="259" y="560"/>
                </a:lnTo>
                <a:lnTo>
                  <a:pt x="266" y="568"/>
                </a:lnTo>
                <a:lnTo>
                  <a:pt x="267" y="571"/>
                </a:lnTo>
                <a:lnTo>
                  <a:pt x="267" y="571"/>
                </a:lnTo>
                <a:lnTo>
                  <a:pt x="267" y="570"/>
                </a:lnTo>
                <a:lnTo>
                  <a:pt x="269" y="567"/>
                </a:lnTo>
                <a:lnTo>
                  <a:pt x="277" y="562"/>
                </a:lnTo>
                <a:lnTo>
                  <a:pt x="287" y="556"/>
                </a:lnTo>
                <a:lnTo>
                  <a:pt x="282" y="576"/>
                </a:lnTo>
                <a:lnTo>
                  <a:pt x="317" y="571"/>
                </a:lnTo>
                <a:lnTo>
                  <a:pt x="312" y="581"/>
                </a:lnTo>
                <a:lnTo>
                  <a:pt x="312" y="581"/>
                </a:lnTo>
                <a:lnTo>
                  <a:pt x="324" y="584"/>
                </a:lnTo>
                <a:lnTo>
                  <a:pt x="335" y="585"/>
                </a:lnTo>
                <a:lnTo>
                  <a:pt x="347" y="586"/>
                </a:lnTo>
                <a:lnTo>
                  <a:pt x="347" y="586"/>
                </a:lnTo>
                <a:lnTo>
                  <a:pt x="355" y="586"/>
                </a:lnTo>
                <a:lnTo>
                  <a:pt x="365" y="584"/>
                </a:lnTo>
                <a:lnTo>
                  <a:pt x="387" y="576"/>
                </a:lnTo>
                <a:lnTo>
                  <a:pt x="413" y="566"/>
                </a:lnTo>
                <a:lnTo>
                  <a:pt x="413" y="566"/>
                </a:lnTo>
                <a:lnTo>
                  <a:pt x="426" y="575"/>
                </a:lnTo>
                <a:lnTo>
                  <a:pt x="452" y="596"/>
                </a:lnTo>
                <a:lnTo>
                  <a:pt x="467" y="609"/>
                </a:lnTo>
                <a:lnTo>
                  <a:pt x="480" y="620"/>
                </a:lnTo>
                <a:lnTo>
                  <a:pt x="490" y="630"/>
                </a:lnTo>
                <a:lnTo>
                  <a:pt x="492" y="634"/>
                </a:lnTo>
                <a:lnTo>
                  <a:pt x="494" y="637"/>
                </a:lnTo>
                <a:lnTo>
                  <a:pt x="494" y="637"/>
                </a:lnTo>
                <a:lnTo>
                  <a:pt x="496" y="645"/>
                </a:lnTo>
                <a:lnTo>
                  <a:pt x="501" y="658"/>
                </a:lnTo>
                <a:lnTo>
                  <a:pt x="515" y="692"/>
                </a:lnTo>
                <a:lnTo>
                  <a:pt x="529" y="724"/>
                </a:lnTo>
                <a:lnTo>
                  <a:pt x="534" y="738"/>
                </a:lnTo>
                <a:lnTo>
                  <a:pt x="534" y="738"/>
                </a:lnTo>
                <a:lnTo>
                  <a:pt x="523" y="762"/>
                </a:lnTo>
                <a:lnTo>
                  <a:pt x="499" y="816"/>
                </a:lnTo>
                <a:lnTo>
                  <a:pt x="463" y="899"/>
                </a:lnTo>
                <a:lnTo>
                  <a:pt x="463" y="899"/>
                </a:lnTo>
                <a:lnTo>
                  <a:pt x="463" y="902"/>
                </a:lnTo>
                <a:lnTo>
                  <a:pt x="465" y="904"/>
                </a:lnTo>
                <a:lnTo>
                  <a:pt x="471" y="912"/>
                </a:lnTo>
                <a:lnTo>
                  <a:pt x="478" y="918"/>
                </a:lnTo>
                <a:lnTo>
                  <a:pt x="481" y="919"/>
                </a:lnTo>
                <a:lnTo>
                  <a:pt x="484" y="919"/>
                </a:lnTo>
                <a:lnTo>
                  <a:pt x="484" y="919"/>
                </a:lnTo>
                <a:lnTo>
                  <a:pt x="485" y="919"/>
                </a:lnTo>
                <a:lnTo>
                  <a:pt x="485" y="922"/>
                </a:lnTo>
                <a:lnTo>
                  <a:pt x="485" y="926"/>
                </a:lnTo>
                <a:lnTo>
                  <a:pt x="484" y="932"/>
                </a:lnTo>
                <a:lnTo>
                  <a:pt x="480" y="940"/>
                </a:lnTo>
                <a:lnTo>
                  <a:pt x="475" y="948"/>
                </a:lnTo>
                <a:lnTo>
                  <a:pt x="468" y="958"/>
                </a:lnTo>
                <a:lnTo>
                  <a:pt x="458" y="970"/>
                </a:lnTo>
                <a:lnTo>
                  <a:pt x="458" y="970"/>
                </a:lnTo>
                <a:lnTo>
                  <a:pt x="453" y="977"/>
                </a:lnTo>
                <a:lnTo>
                  <a:pt x="447" y="987"/>
                </a:lnTo>
                <a:lnTo>
                  <a:pt x="442" y="1000"/>
                </a:lnTo>
                <a:lnTo>
                  <a:pt x="436" y="1015"/>
                </a:lnTo>
                <a:lnTo>
                  <a:pt x="426" y="1048"/>
                </a:lnTo>
                <a:lnTo>
                  <a:pt x="414" y="1085"/>
                </a:lnTo>
                <a:lnTo>
                  <a:pt x="399" y="1149"/>
                </a:lnTo>
                <a:lnTo>
                  <a:pt x="393" y="1177"/>
                </a:lnTo>
                <a:lnTo>
                  <a:pt x="393" y="1177"/>
                </a:lnTo>
                <a:lnTo>
                  <a:pt x="400" y="1176"/>
                </a:lnTo>
                <a:lnTo>
                  <a:pt x="418" y="1173"/>
                </a:lnTo>
                <a:lnTo>
                  <a:pt x="429" y="1173"/>
                </a:lnTo>
                <a:lnTo>
                  <a:pt x="442" y="1174"/>
                </a:lnTo>
                <a:lnTo>
                  <a:pt x="456" y="1177"/>
                </a:lnTo>
                <a:lnTo>
                  <a:pt x="468" y="1182"/>
                </a:lnTo>
                <a:lnTo>
                  <a:pt x="468" y="1182"/>
                </a:lnTo>
                <a:lnTo>
                  <a:pt x="494" y="1192"/>
                </a:lnTo>
                <a:lnTo>
                  <a:pt x="516" y="1200"/>
                </a:lnTo>
                <a:lnTo>
                  <a:pt x="535" y="1205"/>
                </a:lnTo>
                <a:lnTo>
                  <a:pt x="549" y="1207"/>
                </a:lnTo>
                <a:lnTo>
                  <a:pt x="549" y="1207"/>
                </a:lnTo>
                <a:lnTo>
                  <a:pt x="558" y="1208"/>
                </a:lnTo>
                <a:lnTo>
                  <a:pt x="564" y="1207"/>
                </a:lnTo>
                <a:lnTo>
                  <a:pt x="569" y="1207"/>
                </a:lnTo>
                <a:lnTo>
                  <a:pt x="569" y="1207"/>
                </a:lnTo>
                <a:lnTo>
                  <a:pt x="567" y="1285"/>
                </a:lnTo>
                <a:lnTo>
                  <a:pt x="565" y="1341"/>
                </a:lnTo>
                <a:lnTo>
                  <a:pt x="564" y="1369"/>
                </a:lnTo>
                <a:lnTo>
                  <a:pt x="564" y="1369"/>
                </a:lnTo>
                <a:lnTo>
                  <a:pt x="562" y="1394"/>
                </a:lnTo>
                <a:lnTo>
                  <a:pt x="558" y="1443"/>
                </a:lnTo>
                <a:lnTo>
                  <a:pt x="554" y="1492"/>
                </a:lnTo>
                <a:lnTo>
                  <a:pt x="552" y="1511"/>
                </a:lnTo>
                <a:lnTo>
                  <a:pt x="549" y="1520"/>
                </a:lnTo>
                <a:lnTo>
                  <a:pt x="549" y="1520"/>
                </a:lnTo>
                <a:lnTo>
                  <a:pt x="543" y="1535"/>
                </a:lnTo>
                <a:lnTo>
                  <a:pt x="533" y="1559"/>
                </a:lnTo>
                <a:lnTo>
                  <a:pt x="519" y="1596"/>
                </a:lnTo>
                <a:lnTo>
                  <a:pt x="519" y="1596"/>
                </a:lnTo>
                <a:lnTo>
                  <a:pt x="518" y="1602"/>
                </a:lnTo>
                <a:lnTo>
                  <a:pt x="516" y="1610"/>
                </a:lnTo>
                <a:lnTo>
                  <a:pt x="516" y="1620"/>
                </a:lnTo>
                <a:lnTo>
                  <a:pt x="514" y="1631"/>
                </a:lnTo>
                <a:lnTo>
                  <a:pt x="514" y="1631"/>
                </a:lnTo>
                <a:lnTo>
                  <a:pt x="513" y="1641"/>
                </a:lnTo>
                <a:lnTo>
                  <a:pt x="513" y="1650"/>
                </a:lnTo>
                <a:lnTo>
                  <a:pt x="514" y="1662"/>
                </a:lnTo>
                <a:lnTo>
                  <a:pt x="514" y="1662"/>
                </a:lnTo>
                <a:lnTo>
                  <a:pt x="515" y="1667"/>
                </a:lnTo>
                <a:lnTo>
                  <a:pt x="516" y="1672"/>
                </a:lnTo>
                <a:lnTo>
                  <a:pt x="519" y="1677"/>
                </a:lnTo>
                <a:lnTo>
                  <a:pt x="519" y="1677"/>
                </a:lnTo>
                <a:lnTo>
                  <a:pt x="531" y="1679"/>
                </a:lnTo>
                <a:lnTo>
                  <a:pt x="540" y="1682"/>
                </a:lnTo>
                <a:lnTo>
                  <a:pt x="544" y="1682"/>
                </a:lnTo>
                <a:lnTo>
                  <a:pt x="544" y="1682"/>
                </a:lnTo>
                <a:lnTo>
                  <a:pt x="545" y="1678"/>
                </a:lnTo>
                <a:lnTo>
                  <a:pt x="549" y="1672"/>
                </a:lnTo>
                <a:lnTo>
                  <a:pt x="554" y="1662"/>
                </a:lnTo>
                <a:lnTo>
                  <a:pt x="579" y="1672"/>
                </a:lnTo>
                <a:lnTo>
                  <a:pt x="579" y="1672"/>
                </a:lnTo>
                <a:lnTo>
                  <a:pt x="591" y="1675"/>
                </a:lnTo>
                <a:lnTo>
                  <a:pt x="604" y="1678"/>
                </a:lnTo>
                <a:lnTo>
                  <a:pt x="620" y="1682"/>
                </a:lnTo>
                <a:lnTo>
                  <a:pt x="620" y="1682"/>
                </a:lnTo>
                <a:lnTo>
                  <a:pt x="621" y="1686"/>
                </a:lnTo>
                <a:lnTo>
                  <a:pt x="622" y="1694"/>
                </a:lnTo>
                <a:lnTo>
                  <a:pt x="622" y="1699"/>
                </a:lnTo>
                <a:lnTo>
                  <a:pt x="621" y="1706"/>
                </a:lnTo>
                <a:lnTo>
                  <a:pt x="618" y="1712"/>
                </a:lnTo>
                <a:lnTo>
                  <a:pt x="615" y="1717"/>
                </a:lnTo>
                <a:lnTo>
                  <a:pt x="615" y="1717"/>
                </a:lnTo>
                <a:lnTo>
                  <a:pt x="610" y="1723"/>
                </a:lnTo>
                <a:lnTo>
                  <a:pt x="606" y="1730"/>
                </a:lnTo>
                <a:lnTo>
                  <a:pt x="598" y="1746"/>
                </a:lnTo>
                <a:lnTo>
                  <a:pt x="591" y="1761"/>
                </a:lnTo>
                <a:lnTo>
                  <a:pt x="584" y="1773"/>
                </a:lnTo>
                <a:lnTo>
                  <a:pt x="584" y="1773"/>
                </a:lnTo>
                <a:lnTo>
                  <a:pt x="581" y="1776"/>
                </a:lnTo>
                <a:lnTo>
                  <a:pt x="576" y="1780"/>
                </a:lnTo>
                <a:lnTo>
                  <a:pt x="567" y="1788"/>
                </a:lnTo>
                <a:lnTo>
                  <a:pt x="563" y="1792"/>
                </a:lnTo>
                <a:lnTo>
                  <a:pt x="562" y="1795"/>
                </a:lnTo>
                <a:lnTo>
                  <a:pt x="564" y="1799"/>
                </a:lnTo>
                <a:lnTo>
                  <a:pt x="569" y="1803"/>
                </a:lnTo>
                <a:lnTo>
                  <a:pt x="569" y="1803"/>
                </a:lnTo>
                <a:lnTo>
                  <a:pt x="583" y="1812"/>
                </a:lnTo>
                <a:lnTo>
                  <a:pt x="594" y="1819"/>
                </a:lnTo>
                <a:lnTo>
                  <a:pt x="601" y="1822"/>
                </a:lnTo>
                <a:lnTo>
                  <a:pt x="607" y="1824"/>
                </a:lnTo>
                <a:lnTo>
                  <a:pt x="613" y="1824"/>
                </a:lnTo>
                <a:lnTo>
                  <a:pt x="620" y="1823"/>
                </a:lnTo>
                <a:lnTo>
                  <a:pt x="620" y="1823"/>
                </a:lnTo>
                <a:lnTo>
                  <a:pt x="623" y="1822"/>
                </a:lnTo>
                <a:lnTo>
                  <a:pt x="627" y="1818"/>
                </a:lnTo>
                <a:lnTo>
                  <a:pt x="636" y="1809"/>
                </a:lnTo>
                <a:lnTo>
                  <a:pt x="646" y="1797"/>
                </a:lnTo>
                <a:lnTo>
                  <a:pt x="656" y="1784"/>
                </a:lnTo>
                <a:lnTo>
                  <a:pt x="671" y="1760"/>
                </a:lnTo>
                <a:lnTo>
                  <a:pt x="678" y="1754"/>
                </a:lnTo>
                <a:lnTo>
                  <a:pt x="679" y="1753"/>
                </a:lnTo>
                <a:lnTo>
                  <a:pt x="680" y="1753"/>
                </a:lnTo>
                <a:lnTo>
                  <a:pt x="680" y="1753"/>
                </a:lnTo>
                <a:lnTo>
                  <a:pt x="681" y="1754"/>
                </a:lnTo>
                <a:lnTo>
                  <a:pt x="684" y="1754"/>
                </a:lnTo>
                <a:lnTo>
                  <a:pt x="689" y="1751"/>
                </a:lnTo>
                <a:lnTo>
                  <a:pt x="694" y="1747"/>
                </a:lnTo>
                <a:lnTo>
                  <a:pt x="695" y="1745"/>
                </a:lnTo>
                <a:lnTo>
                  <a:pt x="695" y="1742"/>
                </a:lnTo>
                <a:lnTo>
                  <a:pt x="695" y="1742"/>
                </a:lnTo>
                <a:lnTo>
                  <a:pt x="696" y="1727"/>
                </a:lnTo>
                <a:lnTo>
                  <a:pt x="696" y="1720"/>
                </a:lnTo>
                <a:lnTo>
                  <a:pt x="696" y="1718"/>
                </a:lnTo>
                <a:lnTo>
                  <a:pt x="695" y="1717"/>
                </a:lnTo>
                <a:lnTo>
                  <a:pt x="695" y="1717"/>
                </a:lnTo>
                <a:lnTo>
                  <a:pt x="694" y="1716"/>
                </a:lnTo>
                <a:lnTo>
                  <a:pt x="693" y="1712"/>
                </a:lnTo>
                <a:lnTo>
                  <a:pt x="689" y="1702"/>
                </a:lnTo>
                <a:lnTo>
                  <a:pt x="685" y="1687"/>
                </a:lnTo>
                <a:lnTo>
                  <a:pt x="685" y="1687"/>
                </a:lnTo>
                <a:lnTo>
                  <a:pt x="693" y="1687"/>
                </a:lnTo>
                <a:lnTo>
                  <a:pt x="708" y="1684"/>
                </a:lnTo>
                <a:lnTo>
                  <a:pt x="715" y="1682"/>
                </a:lnTo>
                <a:lnTo>
                  <a:pt x="722" y="1679"/>
                </a:lnTo>
                <a:lnTo>
                  <a:pt x="725" y="1675"/>
                </a:lnTo>
                <a:lnTo>
                  <a:pt x="727" y="1674"/>
                </a:lnTo>
                <a:lnTo>
                  <a:pt x="725" y="1672"/>
                </a:lnTo>
                <a:lnTo>
                  <a:pt x="725" y="1672"/>
                </a:lnTo>
                <a:lnTo>
                  <a:pt x="722" y="1667"/>
                </a:lnTo>
                <a:lnTo>
                  <a:pt x="715" y="1660"/>
                </a:lnTo>
                <a:lnTo>
                  <a:pt x="700" y="1649"/>
                </a:lnTo>
                <a:lnTo>
                  <a:pt x="680" y="1636"/>
                </a:lnTo>
                <a:lnTo>
                  <a:pt x="680" y="1636"/>
                </a:lnTo>
                <a:lnTo>
                  <a:pt x="675" y="1576"/>
                </a:lnTo>
                <a:lnTo>
                  <a:pt x="670" y="1495"/>
                </a:lnTo>
                <a:lnTo>
                  <a:pt x="670" y="1495"/>
                </a:lnTo>
                <a:lnTo>
                  <a:pt x="670" y="1482"/>
                </a:lnTo>
                <a:lnTo>
                  <a:pt x="671" y="1466"/>
                </a:lnTo>
                <a:lnTo>
                  <a:pt x="675" y="1429"/>
                </a:lnTo>
                <a:lnTo>
                  <a:pt x="679" y="1397"/>
                </a:lnTo>
                <a:lnTo>
                  <a:pt x="680" y="1384"/>
                </a:lnTo>
                <a:lnTo>
                  <a:pt x="680" y="1384"/>
                </a:lnTo>
                <a:lnTo>
                  <a:pt x="688" y="1365"/>
                </a:lnTo>
                <a:lnTo>
                  <a:pt x="704" y="1322"/>
                </a:lnTo>
                <a:lnTo>
                  <a:pt x="722" y="1275"/>
                </a:lnTo>
                <a:lnTo>
                  <a:pt x="728" y="1258"/>
                </a:lnTo>
                <a:lnTo>
                  <a:pt x="730" y="1248"/>
                </a:lnTo>
                <a:lnTo>
                  <a:pt x="730" y="1248"/>
                </a:lnTo>
                <a:lnTo>
                  <a:pt x="733" y="1232"/>
                </a:lnTo>
                <a:lnTo>
                  <a:pt x="736" y="1216"/>
                </a:lnTo>
                <a:lnTo>
                  <a:pt x="741" y="1197"/>
                </a:lnTo>
                <a:lnTo>
                  <a:pt x="741" y="1197"/>
                </a:lnTo>
                <a:lnTo>
                  <a:pt x="758" y="1202"/>
                </a:lnTo>
                <a:lnTo>
                  <a:pt x="773" y="1205"/>
                </a:lnTo>
                <a:lnTo>
                  <a:pt x="786" y="1207"/>
                </a:lnTo>
                <a:lnTo>
                  <a:pt x="786" y="1207"/>
                </a:lnTo>
                <a:lnTo>
                  <a:pt x="791" y="1206"/>
                </a:lnTo>
                <a:lnTo>
                  <a:pt x="799" y="1205"/>
                </a:lnTo>
                <a:lnTo>
                  <a:pt x="816" y="1197"/>
                </a:lnTo>
                <a:lnTo>
                  <a:pt x="833" y="1189"/>
                </a:lnTo>
                <a:lnTo>
                  <a:pt x="840" y="1188"/>
                </a:lnTo>
                <a:lnTo>
                  <a:pt x="846" y="1187"/>
                </a:lnTo>
                <a:lnTo>
                  <a:pt x="846" y="1187"/>
                </a:lnTo>
                <a:lnTo>
                  <a:pt x="872" y="1189"/>
                </a:lnTo>
                <a:lnTo>
                  <a:pt x="887" y="1192"/>
                </a:lnTo>
                <a:lnTo>
                  <a:pt x="887" y="1192"/>
                </a:lnTo>
                <a:lnTo>
                  <a:pt x="885" y="1172"/>
                </a:lnTo>
                <a:lnTo>
                  <a:pt x="883" y="1123"/>
                </a:lnTo>
                <a:lnTo>
                  <a:pt x="879" y="1092"/>
                </a:lnTo>
                <a:lnTo>
                  <a:pt x="875" y="1063"/>
                </a:lnTo>
                <a:lnTo>
                  <a:pt x="869" y="1034"/>
                </a:lnTo>
                <a:lnTo>
                  <a:pt x="865" y="1022"/>
                </a:lnTo>
                <a:lnTo>
                  <a:pt x="862" y="1010"/>
                </a:lnTo>
                <a:lnTo>
                  <a:pt x="862" y="1010"/>
                </a:lnTo>
                <a:lnTo>
                  <a:pt x="853" y="990"/>
                </a:lnTo>
                <a:lnTo>
                  <a:pt x="841" y="970"/>
                </a:lnTo>
                <a:lnTo>
                  <a:pt x="831" y="953"/>
                </a:lnTo>
                <a:lnTo>
                  <a:pt x="820" y="938"/>
                </a:lnTo>
                <a:lnTo>
                  <a:pt x="804" y="917"/>
                </a:lnTo>
                <a:lnTo>
                  <a:pt x="796" y="909"/>
                </a:lnTo>
                <a:lnTo>
                  <a:pt x="862" y="884"/>
                </a:lnTo>
                <a:lnTo>
                  <a:pt x="862" y="884"/>
                </a:lnTo>
                <a:lnTo>
                  <a:pt x="856" y="873"/>
                </a:lnTo>
                <a:lnTo>
                  <a:pt x="851" y="860"/>
                </a:lnTo>
                <a:lnTo>
                  <a:pt x="846" y="844"/>
                </a:lnTo>
                <a:lnTo>
                  <a:pt x="846" y="844"/>
                </a:lnTo>
                <a:lnTo>
                  <a:pt x="844" y="836"/>
                </a:lnTo>
                <a:lnTo>
                  <a:pt x="840" y="828"/>
                </a:lnTo>
                <a:lnTo>
                  <a:pt x="836" y="821"/>
                </a:lnTo>
                <a:lnTo>
                  <a:pt x="831" y="815"/>
                </a:lnTo>
                <a:lnTo>
                  <a:pt x="811" y="793"/>
                </a:lnTo>
                <a:lnTo>
                  <a:pt x="811" y="793"/>
                </a:lnTo>
                <a:lnTo>
                  <a:pt x="806" y="785"/>
                </a:lnTo>
                <a:lnTo>
                  <a:pt x="801" y="777"/>
                </a:lnTo>
                <a:lnTo>
                  <a:pt x="792" y="751"/>
                </a:lnTo>
                <a:lnTo>
                  <a:pt x="785" y="727"/>
                </a:lnTo>
                <a:lnTo>
                  <a:pt x="781" y="712"/>
                </a:lnTo>
                <a:lnTo>
                  <a:pt x="781" y="712"/>
                </a:lnTo>
                <a:lnTo>
                  <a:pt x="782" y="687"/>
                </a:lnTo>
                <a:lnTo>
                  <a:pt x="787" y="639"/>
                </a:lnTo>
                <a:lnTo>
                  <a:pt x="792" y="589"/>
                </a:lnTo>
                <a:lnTo>
                  <a:pt x="796" y="551"/>
                </a:lnTo>
                <a:lnTo>
                  <a:pt x="796" y="551"/>
                </a:lnTo>
                <a:lnTo>
                  <a:pt x="795" y="537"/>
                </a:lnTo>
                <a:lnTo>
                  <a:pt x="792" y="519"/>
                </a:lnTo>
                <a:lnTo>
                  <a:pt x="787" y="501"/>
                </a:lnTo>
                <a:lnTo>
                  <a:pt x="781" y="483"/>
                </a:lnTo>
                <a:lnTo>
                  <a:pt x="771" y="452"/>
                </a:lnTo>
                <a:lnTo>
                  <a:pt x="766" y="440"/>
                </a:lnTo>
                <a:lnTo>
                  <a:pt x="766" y="440"/>
                </a:lnTo>
                <a:lnTo>
                  <a:pt x="796" y="393"/>
                </a:lnTo>
                <a:lnTo>
                  <a:pt x="826" y="344"/>
                </a:lnTo>
                <a:lnTo>
                  <a:pt x="826" y="344"/>
                </a:lnTo>
                <a:lnTo>
                  <a:pt x="826" y="340"/>
                </a:lnTo>
                <a:lnTo>
                  <a:pt x="824" y="337"/>
                </a:lnTo>
                <a:lnTo>
                  <a:pt x="821" y="334"/>
                </a:lnTo>
                <a:lnTo>
                  <a:pt x="821" y="334"/>
                </a:lnTo>
                <a:lnTo>
                  <a:pt x="830" y="318"/>
                </a:lnTo>
                <a:lnTo>
                  <a:pt x="850" y="283"/>
                </a:lnTo>
                <a:lnTo>
                  <a:pt x="860" y="264"/>
                </a:lnTo>
                <a:lnTo>
                  <a:pt x="869" y="246"/>
                </a:lnTo>
                <a:lnTo>
                  <a:pt x="875" y="231"/>
                </a:lnTo>
                <a:lnTo>
                  <a:pt x="877" y="226"/>
                </a:lnTo>
                <a:lnTo>
                  <a:pt x="877" y="222"/>
                </a:lnTo>
                <a:lnTo>
                  <a:pt x="877" y="222"/>
                </a:lnTo>
                <a:lnTo>
                  <a:pt x="875" y="207"/>
                </a:lnTo>
                <a:lnTo>
                  <a:pt x="875" y="188"/>
                </a:lnTo>
                <a:lnTo>
                  <a:pt x="877" y="167"/>
                </a:lnTo>
                <a:lnTo>
                  <a:pt x="877" y="167"/>
                </a:lnTo>
                <a:lnTo>
                  <a:pt x="878" y="166"/>
                </a:lnTo>
                <a:lnTo>
                  <a:pt x="880" y="161"/>
                </a:lnTo>
                <a:lnTo>
                  <a:pt x="883" y="153"/>
                </a:lnTo>
                <a:lnTo>
                  <a:pt x="883" y="148"/>
                </a:lnTo>
                <a:lnTo>
                  <a:pt x="882" y="142"/>
                </a:lnTo>
                <a:lnTo>
                  <a:pt x="882" y="142"/>
                </a:lnTo>
                <a:lnTo>
                  <a:pt x="879" y="129"/>
                </a:lnTo>
                <a:lnTo>
                  <a:pt x="875" y="118"/>
                </a:lnTo>
                <a:lnTo>
                  <a:pt x="872" y="106"/>
                </a:lnTo>
                <a:lnTo>
                  <a:pt x="872" y="106"/>
                </a:lnTo>
                <a:lnTo>
                  <a:pt x="892" y="56"/>
                </a:lnTo>
                <a:lnTo>
                  <a:pt x="892" y="56"/>
                </a:lnTo>
                <a:lnTo>
                  <a:pt x="893" y="51"/>
                </a:lnTo>
                <a:lnTo>
                  <a:pt x="893" y="47"/>
                </a:lnTo>
                <a:lnTo>
                  <a:pt x="893" y="39"/>
                </a:lnTo>
                <a:lnTo>
                  <a:pt x="889" y="36"/>
                </a:lnTo>
                <a:lnTo>
                  <a:pt x="888" y="36"/>
                </a:lnTo>
                <a:lnTo>
                  <a:pt x="887" y="36"/>
                </a:lnTo>
                <a:lnTo>
                  <a:pt x="887" y="36"/>
                </a:lnTo>
                <a:lnTo>
                  <a:pt x="885" y="38"/>
                </a:lnTo>
                <a:lnTo>
                  <a:pt x="882" y="44"/>
                </a:lnTo>
                <a:lnTo>
                  <a:pt x="874" y="62"/>
                </a:lnTo>
                <a:lnTo>
                  <a:pt x="867" y="79"/>
                </a:lnTo>
                <a:lnTo>
                  <a:pt x="864" y="85"/>
                </a:lnTo>
                <a:lnTo>
                  <a:pt x="863" y="86"/>
                </a:lnTo>
                <a:lnTo>
                  <a:pt x="862" y="86"/>
                </a:lnTo>
                <a:lnTo>
                  <a:pt x="862" y="86"/>
                </a:lnTo>
                <a:lnTo>
                  <a:pt x="860" y="82"/>
                </a:lnTo>
                <a:lnTo>
                  <a:pt x="858" y="73"/>
                </a:lnTo>
                <a:lnTo>
                  <a:pt x="855" y="46"/>
                </a:lnTo>
                <a:lnTo>
                  <a:pt x="851" y="18"/>
                </a:lnTo>
                <a:lnTo>
                  <a:pt x="849" y="9"/>
                </a:lnTo>
                <a:lnTo>
                  <a:pt x="848" y="7"/>
                </a:lnTo>
                <a:lnTo>
                  <a:pt x="846" y="5"/>
                </a:lnTo>
                <a:lnTo>
                  <a:pt x="846" y="5"/>
                </a:lnTo>
                <a:lnTo>
                  <a:pt x="845" y="7"/>
                </a:lnTo>
                <a:lnTo>
                  <a:pt x="844" y="8"/>
                </a:lnTo>
                <a:lnTo>
                  <a:pt x="841" y="17"/>
                </a:lnTo>
                <a:lnTo>
                  <a:pt x="839" y="43"/>
                </a:lnTo>
                <a:lnTo>
                  <a:pt x="836" y="70"/>
                </a:lnTo>
                <a:lnTo>
                  <a:pt x="834" y="79"/>
                </a:lnTo>
                <a:lnTo>
                  <a:pt x="833" y="81"/>
                </a:lnTo>
                <a:lnTo>
                  <a:pt x="831" y="81"/>
                </a:lnTo>
                <a:lnTo>
                  <a:pt x="831" y="81"/>
                </a:lnTo>
                <a:lnTo>
                  <a:pt x="830" y="80"/>
                </a:lnTo>
                <a:lnTo>
                  <a:pt x="827" y="77"/>
                </a:lnTo>
                <a:lnTo>
                  <a:pt x="824" y="67"/>
                </a:lnTo>
                <a:lnTo>
                  <a:pt x="815" y="38"/>
                </a:lnTo>
                <a:lnTo>
                  <a:pt x="807" y="12"/>
                </a:lnTo>
                <a:lnTo>
                  <a:pt x="804" y="3"/>
                </a:lnTo>
                <a:lnTo>
                  <a:pt x="802" y="0"/>
                </a:lnTo>
                <a:lnTo>
                  <a:pt x="801" y="0"/>
                </a:lnTo>
                <a:lnTo>
                  <a:pt x="801" y="0"/>
                </a:lnTo>
                <a:lnTo>
                  <a:pt x="800" y="5"/>
                </a:lnTo>
                <a:lnTo>
                  <a:pt x="799" y="15"/>
                </a:lnTo>
                <a:lnTo>
                  <a:pt x="799" y="46"/>
                </a:lnTo>
                <a:lnTo>
                  <a:pt x="799" y="75"/>
                </a:lnTo>
                <a:lnTo>
                  <a:pt x="799" y="84"/>
                </a:lnTo>
                <a:lnTo>
                  <a:pt x="797" y="86"/>
                </a:lnTo>
                <a:lnTo>
                  <a:pt x="796" y="86"/>
                </a:lnTo>
                <a:lnTo>
                  <a:pt x="796" y="86"/>
                </a:lnTo>
                <a:lnTo>
                  <a:pt x="787" y="77"/>
                </a:lnTo>
                <a:lnTo>
                  <a:pt x="772" y="62"/>
                </a:lnTo>
                <a:lnTo>
                  <a:pt x="758" y="50"/>
                </a:lnTo>
                <a:lnTo>
                  <a:pt x="753" y="46"/>
                </a:lnTo>
                <a:lnTo>
                  <a:pt x="752" y="46"/>
                </a:lnTo>
                <a:lnTo>
                  <a:pt x="751" y="46"/>
                </a:lnTo>
                <a:lnTo>
                  <a:pt x="751" y="46"/>
                </a:lnTo>
                <a:lnTo>
                  <a:pt x="751" y="48"/>
                </a:lnTo>
                <a:lnTo>
                  <a:pt x="752" y="53"/>
                </a:lnTo>
                <a:lnTo>
                  <a:pt x="757" y="65"/>
                </a:lnTo>
                <a:lnTo>
                  <a:pt x="764" y="77"/>
                </a:lnTo>
                <a:lnTo>
                  <a:pt x="771" y="86"/>
                </a:lnTo>
                <a:lnTo>
                  <a:pt x="771" y="86"/>
                </a:lnTo>
                <a:lnTo>
                  <a:pt x="777" y="95"/>
                </a:lnTo>
                <a:lnTo>
                  <a:pt x="782" y="105"/>
                </a:lnTo>
                <a:lnTo>
                  <a:pt x="786" y="115"/>
                </a:lnTo>
                <a:lnTo>
                  <a:pt x="786" y="121"/>
                </a:lnTo>
                <a:lnTo>
                  <a:pt x="786" y="121"/>
                </a:lnTo>
                <a:lnTo>
                  <a:pt x="786" y="124"/>
                </a:lnTo>
                <a:lnTo>
                  <a:pt x="787" y="128"/>
                </a:lnTo>
                <a:lnTo>
                  <a:pt x="791" y="137"/>
                </a:lnTo>
                <a:lnTo>
                  <a:pt x="791" y="142"/>
                </a:lnTo>
                <a:lnTo>
                  <a:pt x="791" y="147"/>
                </a:lnTo>
                <a:lnTo>
                  <a:pt x="790" y="150"/>
                </a:lnTo>
                <a:lnTo>
                  <a:pt x="786" y="152"/>
                </a:lnTo>
                <a:lnTo>
                  <a:pt x="786" y="152"/>
                </a:lnTo>
                <a:lnTo>
                  <a:pt x="775" y="156"/>
                </a:lnTo>
                <a:lnTo>
                  <a:pt x="762" y="161"/>
                </a:lnTo>
                <a:lnTo>
                  <a:pt x="751" y="167"/>
                </a:lnTo>
                <a:lnTo>
                  <a:pt x="748" y="169"/>
                </a:lnTo>
                <a:lnTo>
                  <a:pt x="746" y="172"/>
                </a:lnTo>
                <a:lnTo>
                  <a:pt x="746" y="172"/>
                </a:lnTo>
                <a:lnTo>
                  <a:pt x="743" y="176"/>
                </a:lnTo>
                <a:lnTo>
                  <a:pt x="743" y="178"/>
                </a:lnTo>
                <a:lnTo>
                  <a:pt x="743" y="180"/>
                </a:lnTo>
                <a:lnTo>
                  <a:pt x="744" y="181"/>
                </a:lnTo>
                <a:lnTo>
                  <a:pt x="751" y="182"/>
                </a:lnTo>
                <a:lnTo>
                  <a:pt x="751" y="182"/>
                </a:lnTo>
                <a:lnTo>
                  <a:pt x="759" y="182"/>
                </a:lnTo>
                <a:lnTo>
                  <a:pt x="767" y="180"/>
                </a:lnTo>
                <a:lnTo>
                  <a:pt x="775" y="177"/>
                </a:lnTo>
                <a:lnTo>
                  <a:pt x="781" y="177"/>
                </a:lnTo>
                <a:lnTo>
                  <a:pt x="781" y="177"/>
                </a:lnTo>
                <a:lnTo>
                  <a:pt x="787" y="180"/>
                </a:lnTo>
                <a:lnTo>
                  <a:pt x="793" y="183"/>
                </a:lnTo>
                <a:lnTo>
                  <a:pt x="799" y="186"/>
                </a:lnTo>
                <a:lnTo>
                  <a:pt x="801" y="187"/>
                </a:lnTo>
                <a:lnTo>
                  <a:pt x="801" y="187"/>
                </a:lnTo>
                <a:lnTo>
                  <a:pt x="804" y="188"/>
                </a:lnTo>
                <a:lnTo>
                  <a:pt x="806" y="191"/>
                </a:lnTo>
                <a:lnTo>
                  <a:pt x="807" y="195"/>
                </a:lnTo>
                <a:lnTo>
                  <a:pt x="806" y="197"/>
                </a:lnTo>
                <a:lnTo>
                  <a:pt x="806" y="197"/>
                </a:lnTo>
                <a:lnTo>
                  <a:pt x="800" y="211"/>
                </a:lnTo>
                <a:lnTo>
                  <a:pt x="796" y="221"/>
                </a:lnTo>
                <a:lnTo>
                  <a:pt x="791" y="228"/>
                </a:lnTo>
                <a:lnTo>
                  <a:pt x="791" y="228"/>
                </a:lnTo>
                <a:lnTo>
                  <a:pt x="787" y="233"/>
                </a:lnTo>
                <a:lnTo>
                  <a:pt x="783" y="240"/>
                </a:lnTo>
                <a:lnTo>
                  <a:pt x="773" y="263"/>
                </a:lnTo>
                <a:lnTo>
                  <a:pt x="761" y="293"/>
                </a:lnTo>
                <a:lnTo>
                  <a:pt x="746" y="293"/>
                </a:lnTo>
                <a:lnTo>
                  <a:pt x="746" y="293"/>
                </a:lnTo>
                <a:lnTo>
                  <a:pt x="728" y="311"/>
                </a:lnTo>
                <a:lnTo>
                  <a:pt x="715" y="325"/>
                </a:lnTo>
                <a:lnTo>
                  <a:pt x="705" y="334"/>
                </a:lnTo>
                <a:lnTo>
                  <a:pt x="705" y="334"/>
                </a:lnTo>
                <a:lnTo>
                  <a:pt x="695" y="340"/>
                </a:lnTo>
                <a:lnTo>
                  <a:pt x="679" y="349"/>
                </a:lnTo>
                <a:lnTo>
                  <a:pt x="664" y="356"/>
                </a:lnTo>
                <a:lnTo>
                  <a:pt x="655" y="359"/>
                </a:lnTo>
                <a:lnTo>
                  <a:pt x="655" y="359"/>
                </a:lnTo>
                <a:lnTo>
                  <a:pt x="636" y="361"/>
                </a:lnTo>
                <a:lnTo>
                  <a:pt x="620" y="364"/>
                </a:lnTo>
                <a:lnTo>
                  <a:pt x="620" y="364"/>
                </a:lnTo>
                <a:lnTo>
                  <a:pt x="622" y="366"/>
                </a:lnTo>
                <a:lnTo>
                  <a:pt x="625" y="368"/>
                </a:lnTo>
                <a:lnTo>
                  <a:pt x="626" y="368"/>
                </a:lnTo>
                <a:lnTo>
                  <a:pt x="626" y="366"/>
                </a:lnTo>
                <a:lnTo>
                  <a:pt x="620" y="354"/>
                </a:lnTo>
                <a:lnTo>
                  <a:pt x="620" y="354"/>
                </a:lnTo>
                <a:lnTo>
                  <a:pt x="604" y="327"/>
                </a:lnTo>
                <a:lnTo>
                  <a:pt x="594" y="308"/>
                </a:lnTo>
                <a:lnTo>
                  <a:pt x="594" y="308"/>
                </a:lnTo>
                <a:lnTo>
                  <a:pt x="584" y="291"/>
                </a:lnTo>
                <a:lnTo>
                  <a:pt x="579" y="283"/>
                </a:lnTo>
                <a:lnTo>
                  <a:pt x="579" y="283"/>
                </a:lnTo>
                <a:lnTo>
                  <a:pt x="581" y="279"/>
                </a:lnTo>
                <a:lnTo>
                  <a:pt x="583" y="270"/>
                </a:lnTo>
                <a:lnTo>
                  <a:pt x="583" y="265"/>
                </a:lnTo>
                <a:lnTo>
                  <a:pt x="583" y="259"/>
                </a:lnTo>
                <a:lnTo>
                  <a:pt x="582" y="254"/>
                </a:lnTo>
                <a:lnTo>
                  <a:pt x="579" y="248"/>
                </a:lnTo>
                <a:lnTo>
                  <a:pt x="579" y="248"/>
                </a:lnTo>
                <a:lnTo>
                  <a:pt x="573" y="239"/>
                </a:lnTo>
                <a:lnTo>
                  <a:pt x="568" y="234"/>
                </a:lnTo>
                <a:lnTo>
                  <a:pt x="565" y="233"/>
                </a:lnTo>
                <a:lnTo>
                  <a:pt x="564" y="233"/>
                </a:lnTo>
                <a:lnTo>
                  <a:pt x="564" y="233"/>
                </a:lnTo>
                <a:lnTo>
                  <a:pt x="564" y="234"/>
                </a:lnTo>
                <a:lnTo>
                  <a:pt x="562" y="235"/>
                </a:lnTo>
                <a:lnTo>
                  <a:pt x="559" y="238"/>
                </a:lnTo>
                <a:lnTo>
                  <a:pt x="559" y="238"/>
                </a:lnTo>
                <a:lnTo>
                  <a:pt x="560" y="236"/>
                </a:lnTo>
                <a:lnTo>
                  <a:pt x="560" y="235"/>
                </a:lnTo>
                <a:lnTo>
                  <a:pt x="559" y="231"/>
                </a:lnTo>
                <a:lnTo>
                  <a:pt x="557" y="228"/>
                </a:lnTo>
                <a:lnTo>
                  <a:pt x="552" y="222"/>
                </a:lnTo>
                <a:lnTo>
                  <a:pt x="545" y="216"/>
                </a:lnTo>
                <a:lnTo>
                  <a:pt x="534" y="207"/>
                </a:lnTo>
                <a:lnTo>
                  <a:pt x="534" y="207"/>
                </a:lnTo>
                <a:lnTo>
                  <a:pt x="514" y="193"/>
                </a:lnTo>
                <a:lnTo>
                  <a:pt x="502" y="185"/>
                </a:lnTo>
                <a:lnTo>
                  <a:pt x="492" y="181"/>
                </a:lnTo>
                <a:lnTo>
                  <a:pt x="478" y="177"/>
                </a:lnTo>
                <a:lnTo>
                  <a:pt x="478" y="177"/>
                </a:lnTo>
                <a:lnTo>
                  <a:pt x="462" y="173"/>
                </a:lnTo>
                <a:lnTo>
                  <a:pt x="448" y="172"/>
                </a:lnTo>
                <a:lnTo>
                  <a:pt x="438" y="171"/>
                </a:lnTo>
                <a:lnTo>
                  <a:pt x="433" y="172"/>
                </a:lnTo>
                <a:lnTo>
                  <a:pt x="433" y="172"/>
                </a:lnTo>
                <a:lnTo>
                  <a:pt x="422" y="177"/>
                </a:lnTo>
                <a:lnTo>
                  <a:pt x="417" y="180"/>
                </a:lnTo>
                <a:lnTo>
                  <a:pt x="413" y="182"/>
                </a:lnTo>
                <a:lnTo>
                  <a:pt x="403" y="1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4395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おどけたポーズの女性のシルエット</a:t>
            </a:r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A3E6CE08-8A25-176F-D5A1-7F2879660473}"/>
              </a:ext>
            </a:extLst>
          </p:cNvPr>
          <p:cNvSpPr>
            <a:spLocks noEditPoints="1"/>
          </p:cNvSpPr>
          <p:nvPr/>
        </p:nvSpPr>
        <p:spPr bwMode="auto">
          <a:xfrm>
            <a:off x="1312069" y="3793235"/>
            <a:ext cx="1380331" cy="2593472"/>
          </a:xfrm>
          <a:custGeom>
            <a:avLst/>
            <a:gdLst>
              <a:gd name="T0" fmla="*/ 749 w 1032"/>
              <a:gd name="T1" fmla="*/ 265 h 1939"/>
              <a:gd name="T2" fmla="*/ 719 w 1032"/>
              <a:gd name="T3" fmla="*/ 43 h 1939"/>
              <a:gd name="T4" fmla="*/ 427 w 1032"/>
              <a:gd name="T5" fmla="*/ 67 h 1939"/>
              <a:gd name="T6" fmla="*/ 283 w 1032"/>
              <a:gd name="T7" fmla="*/ 2 h 1939"/>
              <a:gd name="T8" fmla="*/ 312 w 1032"/>
              <a:gd name="T9" fmla="*/ 54 h 1939"/>
              <a:gd name="T10" fmla="*/ 247 w 1032"/>
              <a:gd name="T11" fmla="*/ 54 h 1939"/>
              <a:gd name="T12" fmla="*/ 234 w 1032"/>
              <a:gd name="T13" fmla="*/ 77 h 1939"/>
              <a:gd name="T14" fmla="*/ 229 w 1032"/>
              <a:gd name="T15" fmla="*/ 121 h 1939"/>
              <a:gd name="T16" fmla="*/ 314 w 1032"/>
              <a:gd name="T17" fmla="*/ 143 h 1939"/>
              <a:gd name="T18" fmla="*/ 338 w 1032"/>
              <a:gd name="T19" fmla="*/ 190 h 1939"/>
              <a:gd name="T20" fmla="*/ 239 w 1032"/>
              <a:gd name="T21" fmla="*/ 210 h 1939"/>
              <a:gd name="T22" fmla="*/ 186 w 1032"/>
              <a:gd name="T23" fmla="*/ 241 h 1939"/>
              <a:gd name="T24" fmla="*/ 155 w 1032"/>
              <a:gd name="T25" fmla="*/ 384 h 1939"/>
              <a:gd name="T26" fmla="*/ 178 w 1032"/>
              <a:gd name="T27" fmla="*/ 430 h 1939"/>
              <a:gd name="T28" fmla="*/ 155 w 1032"/>
              <a:gd name="T29" fmla="*/ 440 h 1939"/>
              <a:gd name="T30" fmla="*/ 110 w 1032"/>
              <a:gd name="T31" fmla="*/ 418 h 1939"/>
              <a:gd name="T32" fmla="*/ 62 w 1032"/>
              <a:gd name="T33" fmla="*/ 370 h 1939"/>
              <a:gd name="T34" fmla="*/ 36 w 1032"/>
              <a:gd name="T35" fmla="*/ 395 h 1939"/>
              <a:gd name="T36" fmla="*/ 1 w 1032"/>
              <a:gd name="T37" fmla="*/ 428 h 1939"/>
              <a:gd name="T38" fmla="*/ 65 w 1032"/>
              <a:gd name="T39" fmla="*/ 508 h 1939"/>
              <a:gd name="T40" fmla="*/ 125 w 1032"/>
              <a:gd name="T41" fmla="*/ 835 h 1939"/>
              <a:gd name="T42" fmla="*/ 219 w 1032"/>
              <a:gd name="T43" fmla="*/ 885 h 1939"/>
              <a:gd name="T44" fmla="*/ 390 w 1032"/>
              <a:gd name="T45" fmla="*/ 742 h 1939"/>
              <a:gd name="T46" fmla="*/ 493 w 1032"/>
              <a:gd name="T47" fmla="*/ 844 h 1939"/>
              <a:gd name="T48" fmla="*/ 447 w 1032"/>
              <a:gd name="T49" fmla="*/ 999 h 1939"/>
              <a:gd name="T50" fmla="*/ 449 w 1032"/>
              <a:gd name="T51" fmla="*/ 1130 h 1939"/>
              <a:gd name="T52" fmla="*/ 358 w 1032"/>
              <a:gd name="T53" fmla="*/ 1365 h 1939"/>
              <a:gd name="T54" fmla="*/ 491 w 1032"/>
              <a:gd name="T55" fmla="*/ 1495 h 1939"/>
              <a:gd name="T56" fmla="*/ 566 w 1032"/>
              <a:gd name="T57" fmla="*/ 1733 h 1939"/>
              <a:gd name="T58" fmla="*/ 521 w 1032"/>
              <a:gd name="T59" fmla="*/ 1875 h 1939"/>
              <a:gd name="T60" fmla="*/ 500 w 1032"/>
              <a:gd name="T61" fmla="*/ 1934 h 1939"/>
              <a:gd name="T62" fmla="*/ 579 w 1032"/>
              <a:gd name="T63" fmla="*/ 1925 h 1939"/>
              <a:gd name="T64" fmla="*/ 640 w 1032"/>
              <a:gd name="T65" fmla="*/ 1882 h 1939"/>
              <a:gd name="T66" fmla="*/ 702 w 1032"/>
              <a:gd name="T67" fmla="*/ 1915 h 1939"/>
              <a:gd name="T68" fmla="*/ 765 w 1032"/>
              <a:gd name="T69" fmla="*/ 1925 h 1939"/>
              <a:gd name="T70" fmla="*/ 798 w 1032"/>
              <a:gd name="T71" fmla="*/ 1897 h 1939"/>
              <a:gd name="T72" fmla="*/ 751 w 1032"/>
              <a:gd name="T73" fmla="*/ 1777 h 1939"/>
              <a:gd name="T74" fmla="*/ 824 w 1032"/>
              <a:gd name="T75" fmla="*/ 1459 h 1939"/>
              <a:gd name="T76" fmla="*/ 985 w 1032"/>
              <a:gd name="T77" fmla="*/ 1403 h 1939"/>
              <a:gd name="T78" fmla="*/ 983 w 1032"/>
              <a:gd name="T79" fmla="*/ 1205 h 1939"/>
              <a:gd name="T80" fmla="*/ 828 w 1032"/>
              <a:gd name="T81" fmla="*/ 830 h 1939"/>
              <a:gd name="T82" fmla="*/ 774 w 1032"/>
              <a:gd name="T83" fmla="*/ 503 h 1939"/>
              <a:gd name="T84" fmla="*/ 644 w 1032"/>
              <a:gd name="T85" fmla="*/ 1445 h 1939"/>
              <a:gd name="T86" fmla="*/ 694 w 1032"/>
              <a:gd name="T87" fmla="*/ 1569 h 1939"/>
              <a:gd name="T88" fmla="*/ 670 w 1032"/>
              <a:gd name="T89" fmla="*/ 1793 h 1939"/>
              <a:gd name="T90" fmla="*/ 640 w 1032"/>
              <a:gd name="T91" fmla="*/ 1540 h 1939"/>
              <a:gd name="T92" fmla="*/ 373 w 1032"/>
              <a:gd name="T93" fmla="*/ 191 h 1939"/>
              <a:gd name="T94" fmla="*/ 595 w 1032"/>
              <a:gd name="T95" fmla="*/ 190 h 1939"/>
              <a:gd name="T96" fmla="*/ 557 w 1032"/>
              <a:gd name="T97" fmla="*/ 265 h 1939"/>
              <a:gd name="T98" fmla="*/ 525 w 1032"/>
              <a:gd name="T99" fmla="*/ 334 h 1939"/>
              <a:gd name="T100" fmla="*/ 495 w 1032"/>
              <a:gd name="T101" fmla="*/ 318 h 1939"/>
              <a:gd name="T102" fmla="*/ 442 w 1032"/>
              <a:gd name="T103" fmla="*/ 277 h 1939"/>
              <a:gd name="T104" fmla="*/ 376 w 1032"/>
              <a:gd name="T105" fmla="*/ 515 h 1939"/>
              <a:gd name="T106" fmla="*/ 275 w 1032"/>
              <a:gd name="T107" fmla="*/ 609 h 1939"/>
              <a:gd name="T108" fmla="*/ 209 w 1032"/>
              <a:gd name="T109" fmla="*/ 691 h 1939"/>
              <a:gd name="T110" fmla="*/ 172 w 1032"/>
              <a:gd name="T111" fmla="*/ 528 h 1939"/>
              <a:gd name="T112" fmla="*/ 214 w 1032"/>
              <a:gd name="T113" fmla="*/ 514 h 1939"/>
              <a:gd name="T114" fmla="*/ 234 w 1032"/>
              <a:gd name="T115" fmla="*/ 577 h 1939"/>
              <a:gd name="T116" fmla="*/ 268 w 1032"/>
              <a:gd name="T117" fmla="*/ 577 h 1939"/>
              <a:gd name="T118" fmla="*/ 293 w 1032"/>
              <a:gd name="T119" fmla="*/ 557 h 1939"/>
              <a:gd name="T120" fmla="*/ 308 w 1032"/>
              <a:gd name="T121" fmla="*/ 523 h 1939"/>
              <a:gd name="T122" fmla="*/ 338 w 1032"/>
              <a:gd name="T123" fmla="*/ 478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2" h="1939">
                <a:moveTo>
                  <a:pt x="675" y="384"/>
                </a:moveTo>
                <a:lnTo>
                  <a:pt x="675" y="384"/>
                </a:lnTo>
                <a:lnTo>
                  <a:pt x="685" y="354"/>
                </a:lnTo>
                <a:lnTo>
                  <a:pt x="691" y="332"/>
                </a:lnTo>
                <a:lnTo>
                  <a:pt x="694" y="319"/>
                </a:lnTo>
                <a:lnTo>
                  <a:pt x="694" y="319"/>
                </a:lnTo>
                <a:lnTo>
                  <a:pt x="697" y="313"/>
                </a:lnTo>
                <a:lnTo>
                  <a:pt x="703" y="304"/>
                </a:lnTo>
                <a:lnTo>
                  <a:pt x="709" y="294"/>
                </a:lnTo>
                <a:lnTo>
                  <a:pt x="714" y="289"/>
                </a:lnTo>
                <a:lnTo>
                  <a:pt x="714" y="289"/>
                </a:lnTo>
                <a:lnTo>
                  <a:pt x="749" y="265"/>
                </a:lnTo>
                <a:lnTo>
                  <a:pt x="749" y="265"/>
                </a:lnTo>
                <a:lnTo>
                  <a:pt x="748" y="261"/>
                </a:lnTo>
                <a:lnTo>
                  <a:pt x="744" y="253"/>
                </a:lnTo>
                <a:lnTo>
                  <a:pt x="733" y="232"/>
                </a:lnTo>
                <a:lnTo>
                  <a:pt x="714" y="200"/>
                </a:lnTo>
                <a:lnTo>
                  <a:pt x="714" y="200"/>
                </a:lnTo>
                <a:lnTo>
                  <a:pt x="722" y="131"/>
                </a:lnTo>
                <a:lnTo>
                  <a:pt x="729" y="56"/>
                </a:lnTo>
                <a:lnTo>
                  <a:pt x="729" y="56"/>
                </a:lnTo>
                <a:lnTo>
                  <a:pt x="728" y="54"/>
                </a:lnTo>
                <a:lnTo>
                  <a:pt x="727" y="50"/>
                </a:lnTo>
                <a:lnTo>
                  <a:pt x="719" y="43"/>
                </a:lnTo>
                <a:lnTo>
                  <a:pt x="708" y="36"/>
                </a:lnTo>
                <a:lnTo>
                  <a:pt x="702" y="34"/>
                </a:lnTo>
                <a:lnTo>
                  <a:pt x="694" y="31"/>
                </a:lnTo>
                <a:lnTo>
                  <a:pt x="694" y="31"/>
                </a:lnTo>
                <a:lnTo>
                  <a:pt x="688" y="31"/>
                </a:lnTo>
                <a:lnTo>
                  <a:pt x="677" y="31"/>
                </a:lnTo>
                <a:lnTo>
                  <a:pt x="645" y="35"/>
                </a:lnTo>
                <a:lnTo>
                  <a:pt x="556" y="49"/>
                </a:lnTo>
                <a:lnTo>
                  <a:pt x="470" y="64"/>
                </a:lnTo>
                <a:lnTo>
                  <a:pt x="432" y="71"/>
                </a:lnTo>
                <a:lnTo>
                  <a:pt x="432" y="71"/>
                </a:lnTo>
                <a:lnTo>
                  <a:pt x="427" y="67"/>
                </a:lnTo>
                <a:lnTo>
                  <a:pt x="422" y="64"/>
                </a:lnTo>
                <a:lnTo>
                  <a:pt x="417" y="61"/>
                </a:lnTo>
                <a:lnTo>
                  <a:pt x="417" y="61"/>
                </a:lnTo>
                <a:lnTo>
                  <a:pt x="363" y="41"/>
                </a:lnTo>
                <a:lnTo>
                  <a:pt x="363" y="41"/>
                </a:lnTo>
                <a:lnTo>
                  <a:pt x="351" y="34"/>
                </a:lnTo>
                <a:lnTo>
                  <a:pt x="325" y="19"/>
                </a:lnTo>
                <a:lnTo>
                  <a:pt x="311" y="10"/>
                </a:lnTo>
                <a:lnTo>
                  <a:pt x="298" y="4"/>
                </a:lnTo>
                <a:lnTo>
                  <a:pt x="288" y="2"/>
                </a:lnTo>
                <a:lnTo>
                  <a:pt x="286" y="0"/>
                </a:lnTo>
                <a:lnTo>
                  <a:pt x="283" y="2"/>
                </a:lnTo>
                <a:lnTo>
                  <a:pt x="283" y="2"/>
                </a:lnTo>
                <a:lnTo>
                  <a:pt x="283" y="3"/>
                </a:lnTo>
                <a:lnTo>
                  <a:pt x="283" y="5"/>
                </a:lnTo>
                <a:lnTo>
                  <a:pt x="287" y="13"/>
                </a:lnTo>
                <a:lnTo>
                  <a:pt x="293" y="22"/>
                </a:lnTo>
                <a:lnTo>
                  <a:pt x="302" y="30"/>
                </a:lnTo>
                <a:lnTo>
                  <a:pt x="317" y="48"/>
                </a:lnTo>
                <a:lnTo>
                  <a:pt x="322" y="53"/>
                </a:lnTo>
                <a:lnTo>
                  <a:pt x="323" y="56"/>
                </a:lnTo>
                <a:lnTo>
                  <a:pt x="323" y="56"/>
                </a:lnTo>
                <a:lnTo>
                  <a:pt x="321" y="56"/>
                </a:lnTo>
                <a:lnTo>
                  <a:pt x="312" y="54"/>
                </a:lnTo>
                <a:lnTo>
                  <a:pt x="290" y="45"/>
                </a:lnTo>
                <a:lnTo>
                  <a:pt x="277" y="41"/>
                </a:lnTo>
                <a:lnTo>
                  <a:pt x="265" y="38"/>
                </a:lnTo>
                <a:lnTo>
                  <a:pt x="255" y="35"/>
                </a:lnTo>
                <a:lnTo>
                  <a:pt x="251" y="35"/>
                </a:lnTo>
                <a:lnTo>
                  <a:pt x="249" y="36"/>
                </a:lnTo>
                <a:lnTo>
                  <a:pt x="249" y="36"/>
                </a:lnTo>
                <a:lnTo>
                  <a:pt x="245" y="39"/>
                </a:lnTo>
                <a:lnTo>
                  <a:pt x="244" y="43"/>
                </a:lnTo>
                <a:lnTo>
                  <a:pt x="244" y="45"/>
                </a:lnTo>
                <a:lnTo>
                  <a:pt x="245" y="49"/>
                </a:lnTo>
                <a:lnTo>
                  <a:pt x="247" y="54"/>
                </a:lnTo>
                <a:lnTo>
                  <a:pt x="249" y="56"/>
                </a:lnTo>
                <a:lnTo>
                  <a:pt x="249" y="56"/>
                </a:lnTo>
                <a:lnTo>
                  <a:pt x="245" y="56"/>
                </a:lnTo>
                <a:lnTo>
                  <a:pt x="238" y="56"/>
                </a:lnTo>
                <a:lnTo>
                  <a:pt x="233" y="58"/>
                </a:lnTo>
                <a:lnTo>
                  <a:pt x="229" y="60"/>
                </a:lnTo>
                <a:lnTo>
                  <a:pt x="225" y="62"/>
                </a:lnTo>
                <a:lnTo>
                  <a:pt x="224" y="66"/>
                </a:lnTo>
                <a:lnTo>
                  <a:pt x="224" y="66"/>
                </a:lnTo>
                <a:lnTo>
                  <a:pt x="224" y="69"/>
                </a:lnTo>
                <a:lnTo>
                  <a:pt x="226" y="71"/>
                </a:lnTo>
                <a:lnTo>
                  <a:pt x="234" y="77"/>
                </a:lnTo>
                <a:lnTo>
                  <a:pt x="246" y="85"/>
                </a:lnTo>
                <a:lnTo>
                  <a:pt x="260" y="92"/>
                </a:lnTo>
                <a:lnTo>
                  <a:pt x="303" y="111"/>
                </a:lnTo>
                <a:lnTo>
                  <a:pt x="303" y="111"/>
                </a:lnTo>
                <a:lnTo>
                  <a:pt x="303" y="112"/>
                </a:lnTo>
                <a:lnTo>
                  <a:pt x="302" y="112"/>
                </a:lnTo>
                <a:lnTo>
                  <a:pt x="295" y="113"/>
                </a:lnTo>
                <a:lnTo>
                  <a:pt x="270" y="115"/>
                </a:lnTo>
                <a:lnTo>
                  <a:pt x="244" y="117"/>
                </a:lnTo>
                <a:lnTo>
                  <a:pt x="234" y="118"/>
                </a:lnTo>
                <a:lnTo>
                  <a:pt x="230" y="120"/>
                </a:lnTo>
                <a:lnTo>
                  <a:pt x="229" y="121"/>
                </a:lnTo>
                <a:lnTo>
                  <a:pt x="229" y="121"/>
                </a:lnTo>
                <a:lnTo>
                  <a:pt x="228" y="123"/>
                </a:lnTo>
                <a:lnTo>
                  <a:pt x="229" y="126"/>
                </a:lnTo>
                <a:lnTo>
                  <a:pt x="231" y="128"/>
                </a:lnTo>
                <a:lnTo>
                  <a:pt x="236" y="129"/>
                </a:lnTo>
                <a:lnTo>
                  <a:pt x="254" y="136"/>
                </a:lnTo>
                <a:lnTo>
                  <a:pt x="254" y="136"/>
                </a:lnTo>
                <a:lnTo>
                  <a:pt x="259" y="137"/>
                </a:lnTo>
                <a:lnTo>
                  <a:pt x="266" y="138"/>
                </a:lnTo>
                <a:lnTo>
                  <a:pt x="285" y="139"/>
                </a:lnTo>
                <a:lnTo>
                  <a:pt x="306" y="142"/>
                </a:lnTo>
                <a:lnTo>
                  <a:pt x="314" y="143"/>
                </a:lnTo>
                <a:lnTo>
                  <a:pt x="323" y="146"/>
                </a:lnTo>
                <a:lnTo>
                  <a:pt x="323" y="146"/>
                </a:lnTo>
                <a:lnTo>
                  <a:pt x="334" y="151"/>
                </a:lnTo>
                <a:lnTo>
                  <a:pt x="342" y="153"/>
                </a:lnTo>
                <a:lnTo>
                  <a:pt x="345" y="155"/>
                </a:lnTo>
                <a:lnTo>
                  <a:pt x="348" y="160"/>
                </a:lnTo>
                <a:lnTo>
                  <a:pt x="348" y="160"/>
                </a:lnTo>
                <a:lnTo>
                  <a:pt x="349" y="163"/>
                </a:lnTo>
                <a:lnTo>
                  <a:pt x="348" y="167"/>
                </a:lnTo>
                <a:lnTo>
                  <a:pt x="345" y="174"/>
                </a:lnTo>
                <a:lnTo>
                  <a:pt x="340" y="183"/>
                </a:lnTo>
                <a:lnTo>
                  <a:pt x="338" y="190"/>
                </a:lnTo>
                <a:lnTo>
                  <a:pt x="338" y="190"/>
                </a:lnTo>
                <a:lnTo>
                  <a:pt x="333" y="225"/>
                </a:lnTo>
                <a:lnTo>
                  <a:pt x="333" y="225"/>
                </a:lnTo>
                <a:lnTo>
                  <a:pt x="314" y="218"/>
                </a:lnTo>
                <a:lnTo>
                  <a:pt x="283" y="205"/>
                </a:lnTo>
                <a:lnTo>
                  <a:pt x="283" y="205"/>
                </a:lnTo>
                <a:lnTo>
                  <a:pt x="277" y="204"/>
                </a:lnTo>
                <a:lnTo>
                  <a:pt x="272" y="203"/>
                </a:lnTo>
                <a:lnTo>
                  <a:pt x="267" y="203"/>
                </a:lnTo>
                <a:lnTo>
                  <a:pt x="264" y="204"/>
                </a:lnTo>
                <a:lnTo>
                  <a:pt x="252" y="206"/>
                </a:lnTo>
                <a:lnTo>
                  <a:pt x="239" y="210"/>
                </a:lnTo>
                <a:lnTo>
                  <a:pt x="239" y="210"/>
                </a:lnTo>
                <a:lnTo>
                  <a:pt x="231" y="213"/>
                </a:lnTo>
                <a:lnTo>
                  <a:pt x="225" y="216"/>
                </a:lnTo>
                <a:lnTo>
                  <a:pt x="221" y="220"/>
                </a:lnTo>
                <a:lnTo>
                  <a:pt x="218" y="224"/>
                </a:lnTo>
                <a:lnTo>
                  <a:pt x="215" y="231"/>
                </a:lnTo>
                <a:lnTo>
                  <a:pt x="214" y="235"/>
                </a:lnTo>
                <a:lnTo>
                  <a:pt x="214" y="235"/>
                </a:lnTo>
                <a:lnTo>
                  <a:pt x="207" y="236"/>
                </a:lnTo>
                <a:lnTo>
                  <a:pt x="189" y="240"/>
                </a:lnTo>
                <a:lnTo>
                  <a:pt x="189" y="240"/>
                </a:lnTo>
                <a:lnTo>
                  <a:pt x="186" y="241"/>
                </a:lnTo>
                <a:lnTo>
                  <a:pt x="181" y="245"/>
                </a:lnTo>
                <a:lnTo>
                  <a:pt x="178" y="249"/>
                </a:lnTo>
                <a:lnTo>
                  <a:pt x="174" y="253"/>
                </a:lnTo>
                <a:lnTo>
                  <a:pt x="168" y="267"/>
                </a:lnTo>
                <a:lnTo>
                  <a:pt x="160" y="289"/>
                </a:lnTo>
                <a:lnTo>
                  <a:pt x="160" y="289"/>
                </a:lnTo>
                <a:lnTo>
                  <a:pt x="156" y="302"/>
                </a:lnTo>
                <a:lnTo>
                  <a:pt x="153" y="313"/>
                </a:lnTo>
                <a:lnTo>
                  <a:pt x="152" y="324"/>
                </a:lnTo>
                <a:lnTo>
                  <a:pt x="151" y="334"/>
                </a:lnTo>
                <a:lnTo>
                  <a:pt x="152" y="358"/>
                </a:lnTo>
                <a:lnTo>
                  <a:pt x="155" y="384"/>
                </a:lnTo>
                <a:lnTo>
                  <a:pt x="155" y="384"/>
                </a:lnTo>
                <a:lnTo>
                  <a:pt x="156" y="397"/>
                </a:lnTo>
                <a:lnTo>
                  <a:pt x="158" y="407"/>
                </a:lnTo>
                <a:lnTo>
                  <a:pt x="161" y="415"/>
                </a:lnTo>
                <a:lnTo>
                  <a:pt x="163" y="421"/>
                </a:lnTo>
                <a:lnTo>
                  <a:pt x="168" y="427"/>
                </a:lnTo>
                <a:lnTo>
                  <a:pt x="169" y="428"/>
                </a:lnTo>
                <a:lnTo>
                  <a:pt x="169" y="428"/>
                </a:lnTo>
                <a:lnTo>
                  <a:pt x="172" y="427"/>
                </a:lnTo>
                <a:lnTo>
                  <a:pt x="176" y="427"/>
                </a:lnTo>
                <a:lnTo>
                  <a:pt x="178" y="428"/>
                </a:lnTo>
                <a:lnTo>
                  <a:pt x="178" y="430"/>
                </a:lnTo>
                <a:lnTo>
                  <a:pt x="177" y="433"/>
                </a:lnTo>
                <a:lnTo>
                  <a:pt x="174" y="438"/>
                </a:lnTo>
                <a:lnTo>
                  <a:pt x="174" y="438"/>
                </a:lnTo>
                <a:lnTo>
                  <a:pt x="168" y="446"/>
                </a:lnTo>
                <a:lnTo>
                  <a:pt x="167" y="447"/>
                </a:lnTo>
                <a:lnTo>
                  <a:pt x="166" y="447"/>
                </a:lnTo>
                <a:lnTo>
                  <a:pt x="163" y="446"/>
                </a:lnTo>
                <a:lnTo>
                  <a:pt x="162" y="444"/>
                </a:lnTo>
                <a:lnTo>
                  <a:pt x="160" y="443"/>
                </a:lnTo>
                <a:lnTo>
                  <a:pt x="160" y="443"/>
                </a:lnTo>
                <a:lnTo>
                  <a:pt x="158" y="442"/>
                </a:lnTo>
                <a:lnTo>
                  <a:pt x="155" y="440"/>
                </a:lnTo>
                <a:lnTo>
                  <a:pt x="148" y="428"/>
                </a:lnTo>
                <a:lnTo>
                  <a:pt x="130" y="396"/>
                </a:lnTo>
                <a:lnTo>
                  <a:pt x="111" y="365"/>
                </a:lnTo>
                <a:lnTo>
                  <a:pt x="105" y="354"/>
                </a:lnTo>
                <a:lnTo>
                  <a:pt x="100" y="349"/>
                </a:lnTo>
                <a:lnTo>
                  <a:pt x="100" y="349"/>
                </a:lnTo>
                <a:lnTo>
                  <a:pt x="99" y="349"/>
                </a:lnTo>
                <a:lnTo>
                  <a:pt x="99" y="351"/>
                </a:lnTo>
                <a:lnTo>
                  <a:pt x="99" y="359"/>
                </a:lnTo>
                <a:lnTo>
                  <a:pt x="103" y="381"/>
                </a:lnTo>
                <a:lnTo>
                  <a:pt x="108" y="406"/>
                </a:lnTo>
                <a:lnTo>
                  <a:pt x="110" y="418"/>
                </a:lnTo>
                <a:lnTo>
                  <a:pt x="110" y="418"/>
                </a:lnTo>
                <a:lnTo>
                  <a:pt x="108" y="416"/>
                </a:lnTo>
                <a:lnTo>
                  <a:pt x="103" y="410"/>
                </a:lnTo>
                <a:lnTo>
                  <a:pt x="88" y="389"/>
                </a:lnTo>
                <a:lnTo>
                  <a:pt x="72" y="368"/>
                </a:lnTo>
                <a:lnTo>
                  <a:pt x="64" y="361"/>
                </a:lnTo>
                <a:lnTo>
                  <a:pt x="62" y="359"/>
                </a:lnTo>
                <a:lnTo>
                  <a:pt x="60" y="359"/>
                </a:lnTo>
                <a:lnTo>
                  <a:pt x="60" y="359"/>
                </a:lnTo>
                <a:lnTo>
                  <a:pt x="59" y="360"/>
                </a:lnTo>
                <a:lnTo>
                  <a:pt x="59" y="363"/>
                </a:lnTo>
                <a:lnTo>
                  <a:pt x="62" y="370"/>
                </a:lnTo>
                <a:lnTo>
                  <a:pt x="73" y="392"/>
                </a:lnTo>
                <a:lnTo>
                  <a:pt x="90" y="423"/>
                </a:lnTo>
                <a:lnTo>
                  <a:pt x="90" y="423"/>
                </a:lnTo>
                <a:lnTo>
                  <a:pt x="65" y="400"/>
                </a:lnTo>
                <a:lnTo>
                  <a:pt x="46" y="384"/>
                </a:lnTo>
                <a:lnTo>
                  <a:pt x="37" y="378"/>
                </a:lnTo>
                <a:lnTo>
                  <a:pt x="31" y="374"/>
                </a:lnTo>
                <a:lnTo>
                  <a:pt x="31" y="374"/>
                </a:lnTo>
                <a:lnTo>
                  <a:pt x="30" y="374"/>
                </a:lnTo>
                <a:lnTo>
                  <a:pt x="28" y="376"/>
                </a:lnTo>
                <a:lnTo>
                  <a:pt x="31" y="384"/>
                </a:lnTo>
                <a:lnTo>
                  <a:pt x="36" y="395"/>
                </a:lnTo>
                <a:lnTo>
                  <a:pt x="43" y="409"/>
                </a:lnTo>
                <a:lnTo>
                  <a:pt x="59" y="436"/>
                </a:lnTo>
                <a:lnTo>
                  <a:pt x="70" y="453"/>
                </a:lnTo>
                <a:lnTo>
                  <a:pt x="70" y="453"/>
                </a:lnTo>
                <a:lnTo>
                  <a:pt x="70" y="454"/>
                </a:lnTo>
                <a:lnTo>
                  <a:pt x="69" y="454"/>
                </a:lnTo>
                <a:lnTo>
                  <a:pt x="64" y="453"/>
                </a:lnTo>
                <a:lnTo>
                  <a:pt x="42" y="444"/>
                </a:lnTo>
                <a:lnTo>
                  <a:pt x="17" y="433"/>
                </a:lnTo>
                <a:lnTo>
                  <a:pt x="7" y="430"/>
                </a:lnTo>
                <a:lnTo>
                  <a:pt x="1" y="428"/>
                </a:lnTo>
                <a:lnTo>
                  <a:pt x="1" y="428"/>
                </a:lnTo>
                <a:lnTo>
                  <a:pt x="0" y="430"/>
                </a:lnTo>
                <a:lnTo>
                  <a:pt x="0" y="431"/>
                </a:lnTo>
                <a:lnTo>
                  <a:pt x="4" y="437"/>
                </a:lnTo>
                <a:lnTo>
                  <a:pt x="10" y="444"/>
                </a:lnTo>
                <a:lnTo>
                  <a:pt x="20" y="453"/>
                </a:lnTo>
                <a:lnTo>
                  <a:pt x="37" y="471"/>
                </a:lnTo>
                <a:lnTo>
                  <a:pt x="46" y="478"/>
                </a:lnTo>
                <a:lnTo>
                  <a:pt x="46" y="478"/>
                </a:lnTo>
                <a:lnTo>
                  <a:pt x="51" y="488"/>
                </a:lnTo>
                <a:lnTo>
                  <a:pt x="57" y="498"/>
                </a:lnTo>
                <a:lnTo>
                  <a:pt x="65" y="508"/>
                </a:lnTo>
                <a:lnTo>
                  <a:pt x="65" y="508"/>
                </a:lnTo>
                <a:lnTo>
                  <a:pt x="77" y="523"/>
                </a:lnTo>
                <a:lnTo>
                  <a:pt x="90" y="540"/>
                </a:lnTo>
                <a:lnTo>
                  <a:pt x="105" y="562"/>
                </a:lnTo>
                <a:lnTo>
                  <a:pt x="105" y="562"/>
                </a:lnTo>
                <a:lnTo>
                  <a:pt x="106" y="603"/>
                </a:lnTo>
                <a:lnTo>
                  <a:pt x="111" y="695"/>
                </a:lnTo>
                <a:lnTo>
                  <a:pt x="114" y="743"/>
                </a:lnTo>
                <a:lnTo>
                  <a:pt x="117" y="788"/>
                </a:lnTo>
                <a:lnTo>
                  <a:pt x="121" y="820"/>
                </a:lnTo>
                <a:lnTo>
                  <a:pt x="122" y="830"/>
                </a:lnTo>
                <a:lnTo>
                  <a:pt x="125" y="835"/>
                </a:lnTo>
                <a:lnTo>
                  <a:pt x="125" y="835"/>
                </a:lnTo>
                <a:lnTo>
                  <a:pt x="127" y="838"/>
                </a:lnTo>
                <a:lnTo>
                  <a:pt x="131" y="839"/>
                </a:lnTo>
                <a:lnTo>
                  <a:pt x="141" y="841"/>
                </a:lnTo>
                <a:lnTo>
                  <a:pt x="152" y="843"/>
                </a:lnTo>
                <a:lnTo>
                  <a:pt x="163" y="844"/>
                </a:lnTo>
                <a:lnTo>
                  <a:pt x="186" y="845"/>
                </a:lnTo>
                <a:lnTo>
                  <a:pt x="194" y="845"/>
                </a:lnTo>
                <a:lnTo>
                  <a:pt x="194" y="845"/>
                </a:lnTo>
                <a:lnTo>
                  <a:pt x="203" y="861"/>
                </a:lnTo>
                <a:lnTo>
                  <a:pt x="212" y="875"/>
                </a:lnTo>
                <a:lnTo>
                  <a:pt x="219" y="885"/>
                </a:lnTo>
                <a:lnTo>
                  <a:pt x="219" y="885"/>
                </a:lnTo>
                <a:lnTo>
                  <a:pt x="220" y="885"/>
                </a:lnTo>
                <a:lnTo>
                  <a:pt x="221" y="885"/>
                </a:lnTo>
                <a:lnTo>
                  <a:pt x="228" y="882"/>
                </a:lnTo>
                <a:lnTo>
                  <a:pt x="245" y="869"/>
                </a:lnTo>
                <a:lnTo>
                  <a:pt x="267" y="848"/>
                </a:lnTo>
                <a:lnTo>
                  <a:pt x="295" y="823"/>
                </a:lnTo>
                <a:lnTo>
                  <a:pt x="344" y="774"/>
                </a:lnTo>
                <a:lnTo>
                  <a:pt x="373" y="746"/>
                </a:lnTo>
                <a:lnTo>
                  <a:pt x="373" y="746"/>
                </a:lnTo>
                <a:lnTo>
                  <a:pt x="375" y="743"/>
                </a:lnTo>
                <a:lnTo>
                  <a:pt x="380" y="742"/>
                </a:lnTo>
                <a:lnTo>
                  <a:pt x="390" y="742"/>
                </a:lnTo>
                <a:lnTo>
                  <a:pt x="402" y="743"/>
                </a:lnTo>
                <a:lnTo>
                  <a:pt x="415" y="746"/>
                </a:lnTo>
                <a:lnTo>
                  <a:pt x="437" y="752"/>
                </a:lnTo>
                <a:lnTo>
                  <a:pt x="447" y="756"/>
                </a:lnTo>
                <a:lnTo>
                  <a:pt x="447" y="756"/>
                </a:lnTo>
                <a:lnTo>
                  <a:pt x="463" y="783"/>
                </a:lnTo>
                <a:lnTo>
                  <a:pt x="475" y="805"/>
                </a:lnTo>
                <a:lnTo>
                  <a:pt x="486" y="820"/>
                </a:lnTo>
                <a:lnTo>
                  <a:pt x="486" y="820"/>
                </a:lnTo>
                <a:lnTo>
                  <a:pt x="490" y="826"/>
                </a:lnTo>
                <a:lnTo>
                  <a:pt x="493" y="834"/>
                </a:lnTo>
                <a:lnTo>
                  <a:pt x="493" y="844"/>
                </a:lnTo>
                <a:lnTo>
                  <a:pt x="494" y="855"/>
                </a:lnTo>
                <a:lnTo>
                  <a:pt x="493" y="880"/>
                </a:lnTo>
                <a:lnTo>
                  <a:pt x="491" y="905"/>
                </a:lnTo>
                <a:lnTo>
                  <a:pt x="491" y="905"/>
                </a:lnTo>
                <a:lnTo>
                  <a:pt x="490" y="911"/>
                </a:lnTo>
                <a:lnTo>
                  <a:pt x="489" y="917"/>
                </a:lnTo>
                <a:lnTo>
                  <a:pt x="484" y="932"/>
                </a:lnTo>
                <a:lnTo>
                  <a:pt x="477" y="947"/>
                </a:lnTo>
                <a:lnTo>
                  <a:pt x="468" y="962"/>
                </a:lnTo>
                <a:lnTo>
                  <a:pt x="453" y="986"/>
                </a:lnTo>
                <a:lnTo>
                  <a:pt x="448" y="995"/>
                </a:lnTo>
                <a:lnTo>
                  <a:pt x="447" y="999"/>
                </a:lnTo>
                <a:lnTo>
                  <a:pt x="447" y="999"/>
                </a:lnTo>
                <a:lnTo>
                  <a:pt x="449" y="1001"/>
                </a:lnTo>
                <a:lnTo>
                  <a:pt x="453" y="1004"/>
                </a:lnTo>
                <a:lnTo>
                  <a:pt x="464" y="1009"/>
                </a:lnTo>
                <a:lnTo>
                  <a:pt x="475" y="1013"/>
                </a:lnTo>
                <a:lnTo>
                  <a:pt x="481" y="1014"/>
                </a:lnTo>
                <a:lnTo>
                  <a:pt x="481" y="1014"/>
                </a:lnTo>
                <a:lnTo>
                  <a:pt x="481" y="1018"/>
                </a:lnTo>
                <a:lnTo>
                  <a:pt x="479" y="1029"/>
                </a:lnTo>
                <a:lnTo>
                  <a:pt x="470" y="1065"/>
                </a:lnTo>
                <a:lnTo>
                  <a:pt x="457" y="1109"/>
                </a:lnTo>
                <a:lnTo>
                  <a:pt x="449" y="1130"/>
                </a:lnTo>
                <a:lnTo>
                  <a:pt x="442" y="1148"/>
                </a:lnTo>
                <a:lnTo>
                  <a:pt x="442" y="1148"/>
                </a:lnTo>
                <a:lnTo>
                  <a:pt x="425" y="1184"/>
                </a:lnTo>
                <a:lnTo>
                  <a:pt x="403" y="1226"/>
                </a:lnTo>
                <a:lnTo>
                  <a:pt x="382" y="1268"/>
                </a:lnTo>
                <a:lnTo>
                  <a:pt x="374" y="1285"/>
                </a:lnTo>
                <a:lnTo>
                  <a:pt x="368" y="1302"/>
                </a:lnTo>
                <a:lnTo>
                  <a:pt x="368" y="1302"/>
                </a:lnTo>
                <a:lnTo>
                  <a:pt x="363" y="1316"/>
                </a:lnTo>
                <a:lnTo>
                  <a:pt x="360" y="1333"/>
                </a:lnTo>
                <a:lnTo>
                  <a:pt x="359" y="1349"/>
                </a:lnTo>
                <a:lnTo>
                  <a:pt x="358" y="1365"/>
                </a:lnTo>
                <a:lnTo>
                  <a:pt x="358" y="1391"/>
                </a:lnTo>
                <a:lnTo>
                  <a:pt x="358" y="1401"/>
                </a:lnTo>
                <a:lnTo>
                  <a:pt x="358" y="1401"/>
                </a:lnTo>
                <a:lnTo>
                  <a:pt x="374" y="1416"/>
                </a:lnTo>
                <a:lnTo>
                  <a:pt x="412" y="1448"/>
                </a:lnTo>
                <a:lnTo>
                  <a:pt x="434" y="1465"/>
                </a:lnTo>
                <a:lnTo>
                  <a:pt x="455" y="1480"/>
                </a:lnTo>
                <a:lnTo>
                  <a:pt x="467" y="1486"/>
                </a:lnTo>
                <a:lnTo>
                  <a:pt x="475" y="1490"/>
                </a:lnTo>
                <a:lnTo>
                  <a:pt x="484" y="1494"/>
                </a:lnTo>
                <a:lnTo>
                  <a:pt x="491" y="1495"/>
                </a:lnTo>
                <a:lnTo>
                  <a:pt x="491" y="1495"/>
                </a:lnTo>
                <a:lnTo>
                  <a:pt x="498" y="1495"/>
                </a:lnTo>
                <a:lnTo>
                  <a:pt x="504" y="1494"/>
                </a:lnTo>
                <a:lnTo>
                  <a:pt x="504" y="1494"/>
                </a:lnTo>
                <a:lnTo>
                  <a:pt x="516" y="1547"/>
                </a:lnTo>
                <a:lnTo>
                  <a:pt x="526" y="1594"/>
                </a:lnTo>
                <a:lnTo>
                  <a:pt x="526" y="1594"/>
                </a:lnTo>
                <a:lnTo>
                  <a:pt x="533" y="1631"/>
                </a:lnTo>
                <a:lnTo>
                  <a:pt x="543" y="1669"/>
                </a:lnTo>
                <a:lnTo>
                  <a:pt x="555" y="1705"/>
                </a:lnTo>
                <a:lnTo>
                  <a:pt x="559" y="1721"/>
                </a:lnTo>
                <a:lnTo>
                  <a:pt x="566" y="1733"/>
                </a:lnTo>
                <a:lnTo>
                  <a:pt x="566" y="1733"/>
                </a:lnTo>
                <a:lnTo>
                  <a:pt x="577" y="1755"/>
                </a:lnTo>
                <a:lnTo>
                  <a:pt x="581" y="1767"/>
                </a:lnTo>
                <a:lnTo>
                  <a:pt x="584" y="1777"/>
                </a:lnTo>
                <a:lnTo>
                  <a:pt x="585" y="1786"/>
                </a:lnTo>
                <a:lnTo>
                  <a:pt x="585" y="1795"/>
                </a:lnTo>
                <a:lnTo>
                  <a:pt x="584" y="1804"/>
                </a:lnTo>
                <a:lnTo>
                  <a:pt x="581" y="1813"/>
                </a:lnTo>
                <a:lnTo>
                  <a:pt x="581" y="1813"/>
                </a:lnTo>
                <a:lnTo>
                  <a:pt x="574" y="1821"/>
                </a:lnTo>
                <a:lnTo>
                  <a:pt x="566" y="1832"/>
                </a:lnTo>
                <a:lnTo>
                  <a:pt x="543" y="1855"/>
                </a:lnTo>
                <a:lnTo>
                  <a:pt x="521" y="1875"/>
                </a:lnTo>
                <a:lnTo>
                  <a:pt x="506" y="1887"/>
                </a:lnTo>
                <a:lnTo>
                  <a:pt x="506" y="1887"/>
                </a:lnTo>
                <a:lnTo>
                  <a:pt x="503" y="1891"/>
                </a:lnTo>
                <a:lnTo>
                  <a:pt x="499" y="1896"/>
                </a:lnTo>
                <a:lnTo>
                  <a:pt x="493" y="1904"/>
                </a:lnTo>
                <a:lnTo>
                  <a:pt x="488" y="1913"/>
                </a:lnTo>
                <a:lnTo>
                  <a:pt x="486" y="1917"/>
                </a:lnTo>
                <a:lnTo>
                  <a:pt x="486" y="1917"/>
                </a:lnTo>
                <a:lnTo>
                  <a:pt x="491" y="1924"/>
                </a:lnTo>
                <a:lnTo>
                  <a:pt x="496" y="1932"/>
                </a:lnTo>
                <a:lnTo>
                  <a:pt x="496" y="1932"/>
                </a:lnTo>
                <a:lnTo>
                  <a:pt x="500" y="1934"/>
                </a:lnTo>
                <a:lnTo>
                  <a:pt x="506" y="1935"/>
                </a:lnTo>
                <a:lnTo>
                  <a:pt x="516" y="1937"/>
                </a:lnTo>
                <a:lnTo>
                  <a:pt x="516" y="1937"/>
                </a:lnTo>
                <a:lnTo>
                  <a:pt x="529" y="1938"/>
                </a:lnTo>
                <a:lnTo>
                  <a:pt x="540" y="1939"/>
                </a:lnTo>
                <a:lnTo>
                  <a:pt x="546" y="1938"/>
                </a:lnTo>
                <a:lnTo>
                  <a:pt x="552" y="1938"/>
                </a:lnTo>
                <a:lnTo>
                  <a:pt x="558" y="1935"/>
                </a:lnTo>
                <a:lnTo>
                  <a:pt x="566" y="1932"/>
                </a:lnTo>
                <a:lnTo>
                  <a:pt x="566" y="1932"/>
                </a:lnTo>
                <a:lnTo>
                  <a:pt x="573" y="1928"/>
                </a:lnTo>
                <a:lnTo>
                  <a:pt x="579" y="1925"/>
                </a:lnTo>
                <a:lnTo>
                  <a:pt x="592" y="1922"/>
                </a:lnTo>
                <a:lnTo>
                  <a:pt x="603" y="1918"/>
                </a:lnTo>
                <a:lnTo>
                  <a:pt x="607" y="1915"/>
                </a:lnTo>
                <a:lnTo>
                  <a:pt x="610" y="1912"/>
                </a:lnTo>
                <a:lnTo>
                  <a:pt x="610" y="1912"/>
                </a:lnTo>
                <a:lnTo>
                  <a:pt x="614" y="1908"/>
                </a:lnTo>
                <a:lnTo>
                  <a:pt x="618" y="1904"/>
                </a:lnTo>
                <a:lnTo>
                  <a:pt x="625" y="1898"/>
                </a:lnTo>
                <a:lnTo>
                  <a:pt x="634" y="1891"/>
                </a:lnTo>
                <a:lnTo>
                  <a:pt x="637" y="1887"/>
                </a:lnTo>
                <a:lnTo>
                  <a:pt x="640" y="1882"/>
                </a:lnTo>
                <a:lnTo>
                  <a:pt x="640" y="1882"/>
                </a:lnTo>
                <a:lnTo>
                  <a:pt x="646" y="1871"/>
                </a:lnTo>
                <a:lnTo>
                  <a:pt x="652" y="1861"/>
                </a:lnTo>
                <a:lnTo>
                  <a:pt x="660" y="1852"/>
                </a:lnTo>
                <a:lnTo>
                  <a:pt x="665" y="1822"/>
                </a:lnTo>
                <a:lnTo>
                  <a:pt x="665" y="1822"/>
                </a:lnTo>
                <a:lnTo>
                  <a:pt x="671" y="1846"/>
                </a:lnTo>
                <a:lnTo>
                  <a:pt x="677" y="1866"/>
                </a:lnTo>
                <a:lnTo>
                  <a:pt x="681" y="1875"/>
                </a:lnTo>
                <a:lnTo>
                  <a:pt x="685" y="1882"/>
                </a:lnTo>
                <a:lnTo>
                  <a:pt x="685" y="1882"/>
                </a:lnTo>
                <a:lnTo>
                  <a:pt x="692" y="1897"/>
                </a:lnTo>
                <a:lnTo>
                  <a:pt x="702" y="1915"/>
                </a:lnTo>
                <a:lnTo>
                  <a:pt x="706" y="1924"/>
                </a:lnTo>
                <a:lnTo>
                  <a:pt x="711" y="1930"/>
                </a:lnTo>
                <a:lnTo>
                  <a:pt x="715" y="1935"/>
                </a:lnTo>
                <a:lnTo>
                  <a:pt x="717" y="1937"/>
                </a:lnTo>
                <a:lnTo>
                  <a:pt x="719" y="1937"/>
                </a:lnTo>
                <a:lnTo>
                  <a:pt x="719" y="1937"/>
                </a:lnTo>
                <a:lnTo>
                  <a:pt x="728" y="1935"/>
                </a:lnTo>
                <a:lnTo>
                  <a:pt x="735" y="1932"/>
                </a:lnTo>
                <a:lnTo>
                  <a:pt x="744" y="1927"/>
                </a:lnTo>
                <a:lnTo>
                  <a:pt x="744" y="1927"/>
                </a:lnTo>
                <a:lnTo>
                  <a:pt x="750" y="1927"/>
                </a:lnTo>
                <a:lnTo>
                  <a:pt x="765" y="1925"/>
                </a:lnTo>
                <a:lnTo>
                  <a:pt x="772" y="1924"/>
                </a:lnTo>
                <a:lnTo>
                  <a:pt x="780" y="1923"/>
                </a:lnTo>
                <a:lnTo>
                  <a:pt x="785" y="1920"/>
                </a:lnTo>
                <a:lnTo>
                  <a:pt x="789" y="1917"/>
                </a:lnTo>
                <a:lnTo>
                  <a:pt x="789" y="1917"/>
                </a:lnTo>
                <a:lnTo>
                  <a:pt x="792" y="1912"/>
                </a:lnTo>
                <a:lnTo>
                  <a:pt x="796" y="1908"/>
                </a:lnTo>
                <a:lnTo>
                  <a:pt x="797" y="1906"/>
                </a:lnTo>
                <a:lnTo>
                  <a:pt x="798" y="1904"/>
                </a:lnTo>
                <a:lnTo>
                  <a:pt x="798" y="1901"/>
                </a:lnTo>
                <a:lnTo>
                  <a:pt x="798" y="1897"/>
                </a:lnTo>
                <a:lnTo>
                  <a:pt x="798" y="1897"/>
                </a:lnTo>
                <a:lnTo>
                  <a:pt x="796" y="1892"/>
                </a:lnTo>
                <a:lnTo>
                  <a:pt x="791" y="1884"/>
                </a:lnTo>
                <a:lnTo>
                  <a:pt x="777" y="1868"/>
                </a:lnTo>
                <a:lnTo>
                  <a:pt x="763" y="1850"/>
                </a:lnTo>
                <a:lnTo>
                  <a:pt x="758" y="1841"/>
                </a:lnTo>
                <a:lnTo>
                  <a:pt x="754" y="1832"/>
                </a:lnTo>
                <a:lnTo>
                  <a:pt x="754" y="1832"/>
                </a:lnTo>
                <a:lnTo>
                  <a:pt x="748" y="1811"/>
                </a:lnTo>
                <a:lnTo>
                  <a:pt x="748" y="1801"/>
                </a:lnTo>
                <a:lnTo>
                  <a:pt x="749" y="1788"/>
                </a:lnTo>
                <a:lnTo>
                  <a:pt x="749" y="1788"/>
                </a:lnTo>
                <a:lnTo>
                  <a:pt x="751" y="1777"/>
                </a:lnTo>
                <a:lnTo>
                  <a:pt x="756" y="1763"/>
                </a:lnTo>
                <a:lnTo>
                  <a:pt x="767" y="1731"/>
                </a:lnTo>
                <a:lnTo>
                  <a:pt x="780" y="1696"/>
                </a:lnTo>
                <a:lnTo>
                  <a:pt x="785" y="1681"/>
                </a:lnTo>
                <a:lnTo>
                  <a:pt x="789" y="1669"/>
                </a:lnTo>
                <a:lnTo>
                  <a:pt x="789" y="1669"/>
                </a:lnTo>
                <a:lnTo>
                  <a:pt x="813" y="1555"/>
                </a:lnTo>
                <a:lnTo>
                  <a:pt x="813" y="1555"/>
                </a:lnTo>
                <a:lnTo>
                  <a:pt x="816" y="1536"/>
                </a:lnTo>
                <a:lnTo>
                  <a:pt x="820" y="1512"/>
                </a:lnTo>
                <a:lnTo>
                  <a:pt x="824" y="1459"/>
                </a:lnTo>
                <a:lnTo>
                  <a:pt x="824" y="1459"/>
                </a:lnTo>
                <a:lnTo>
                  <a:pt x="838" y="1460"/>
                </a:lnTo>
                <a:lnTo>
                  <a:pt x="838" y="1460"/>
                </a:lnTo>
                <a:lnTo>
                  <a:pt x="854" y="1459"/>
                </a:lnTo>
                <a:lnTo>
                  <a:pt x="878" y="1455"/>
                </a:lnTo>
                <a:lnTo>
                  <a:pt x="901" y="1449"/>
                </a:lnTo>
                <a:lnTo>
                  <a:pt x="912" y="1445"/>
                </a:lnTo>
                <a:lnTo>
                  <a:pt x="922" y="1440"/>
                </a:lnTo>
                <a:lnTo>
                  <a:pt x="922" y="1440"/>
                </a:lnTo>
                <a:lnTo>
                  <a:pt x="941" y="1429"/>
                </a:lnTo>
                <a:lnTo>
                  <a:pt x="959" y="1418"/>
                </a:lnTo>
                <a:lnTo>
                  <a:pt x="977" y="1407"/>
                </a:lnTo>
                <a:lnTo>
                  <a:pt x="985" y="1403"/>
                </a:lnTo>
                <a:lnTo>
                  <a:pt x="992" y="1401"/>
                </a:lnTo>
                <a:lnTo>
                  <a:pt x="992" y="1401"/>
                </a:lnTo>
                <a:lnTo>
                  <a:pt x="1005" y="1396"/>
                </a:lnTo>
                <a:lnTo>
                  <a:pt x="1013" y="1391"/>
                </a:lnTo>
                <a:lnTo>
                  <a:pt x="1020" y="1386"/>
                </a:lnTo>
                <a:lnTo>
                  <a:pt x="1026" y="1381"/>
                </a:lnTo>
                <a:lnTo>
                  <a:pt x="1030" y="1375"/>
                </a:lnTo>
                <a:lnTo>
                  <a:pt x="1032" y="1369"/>
                </a:lnTo>
                <a:lnTo>
                  <a:pt x="1032" y="1365"/>
                </a:lnTo>
                <a:lnTo>
                  <a:pt x="1031" y="1361"/>
                </a:lnTo>
                <a:lnTo>
                  <a:pt x="1031" y="1361"/>
                </a:lnTo>
                <a:lnTo>
                  <a:pt x="983" y="1205"/>
                </a:lnTo>
                <a:lnTo>
                  <a:pt x="948" y="1096"/>
                </a:lnTo>
                <a:lnTo>
                  <a:pt x="933" y="1052"/>
                </a:lnTo>
                <a:lnTo>
                  <a:pt x="922" y="1024"/>
                </a:lnTo>
                <a:lnTo>
                  <a:pt x="922" y="1024"/>
                </a:lnTo>
                <a:lnTo>
                  <a:pt x="906" y="985"/>
                </a:lnTo>
                <a:lnTo>
                  <a:pt x="894" y="949"/>
                </a:lnTo>
                <a:lnTo>
                  <a:pt x="883" y="915"/>
                </a:lnTo>
                <a:lnTo>
                  <a:pt x="888" y="905"/>
                </a:lnTo>
                <a:lnTo>
                  <a:pt x="888" y="905"/>
                </a:lnTo>
                <a:lnTo>
                  <a:pt x="860" y="871"/>
                </a:lnTo>
                <a:lnTo>
                  <a:pt x="839" y="845"/>
                </a:lnTo>
                <a:lnTo>
                  <a:pt x="828" y="830"/>
                </a:lnTo>
                <a:lnTo>
                  <a:pt x="828" y="830"/>
                </a:lnTo>
                <a:lnTo>
                  <a:pt x="823" y="817"/>
                </a:lnTo>
                <a:lnTo>
                  <a:pt x="818" y="792"/>
                </a:lnTo>
                <a:lnTo>
                  <a:pt x="812" y="756"/>
                </a:lnTo>
                <a:lnTo>
                  <a:pt x="810" y="735"/>
                </a:lnTo>
                <a:lnTo>
                  <a:pt x="808" y="711"/>
                </a:lnTo>
                <a:lnTo>
                  <a:pt x="808" y="711"/>
                </a:lnTo>
                <a:lnTo>
                  <a:pt x="806" y="685"/>
                </a:lnTo>
                <a:lnTo>
                  <a:pt x="802" y="655"/>
                </a:lnTo>
                <a:lnTo>
                  <a:pt x="791" y="595"/>
                </a:lnTo>
                <a:lnTo>
                  <a:pt x="781" y="540"/>
                </a:lnTo>
                <a:lnTo>
                  <a:pt x="774" y="503"/>
                </a:lnTo>
                <a:lnTo>
                  <a:pt x="774" y="503"/>
                </a:lnTo>
                <a:lnTo>
                  <a:pt x="771" y="497"/>
                </a:lnTo>
                <a:lnTo>
                  <a:pt x="767" y="488"/>
                </a:lnTo>
                <a:lnTo>
                  <a:pt x="756" y="471"/>
                </a:lnTo>
                <a:lnTo>
                  <a:pt x="740" y="449"/>
                </a:lnTo>
                <a:lnTo>
                  <a:pt x="723" y="430"/>
                </a:lnTo>
                <a:lnTo>
                  <a:pt x="706" y="411"/>
                </a:lnTo>
                <a:lnTo>
                  <a:pt x="689" y="396"/>
                </a:lnTo>
                <a:lnTo>
                  <a:pt x="680" y="386"/>
                </a:lnTo>
                <a:lnTo>
                  <a:pt x="675" y="384"/>
                </a:lnTo>
                <a:lnTo>
                  <a:pt x="675" y="384"/>
                </a:lnTo>
                <a:close/>
                <a:moveTo>
                  <a:pt x="644" y="1445"/>
                </a:moveTo>
                <a:lnTo>
                  <a:pt x="644" y="1445"/>
                </a:lnTo>
                <a:lnTo>
                  <a:pt x="670" y="1445"/>
                </a:lnTo>
                <a:lnTo>
                  <a:pt x="703" y="1448"/>
                </a:lnTo>
                <a:lnTo>
                  <a:pt x="703" y="1448"/>
                </a:lnTo>
                <a:lnTo>
                  <a:pt x="701" y="1464"/>
                </a:lnTo>
                <a:lnTo>
                  <a:pt x="699" y="1483"/>
                </a:lnTo>
                <a:lnTo>
                  <a:pt x="699" y="1515"/>
                </a:lnTo>
                <a:lnTo>
                  <a:pt x="699" y="1515"/>
                </a:lnTo>
                <a:lnTo>
                  <a:pt x="699" y="1540"/>
                </a:lnTo>
                <a:lnTo>
                  <a:pt x="698" y="1553"/>
                </a:lnTo>
                <a:lnTo>
                  <a:pt x="694" y="1569"/>
                </a:lnTo>
                <a:lnTo>
                  <a:pt x="694" y="1569"/>
                </a:lnTo>
                <a:lnTo>
                  <a:pt x="692" y="1581"/>
                </a:lnTo>
                <a:lnTo>
                  <a:pt x="691" y="1593"/>
                </a:lnTo>
                <a:lnTo>
                  <a:pt x="689" y="1624"/>
                </a:lnTo>
                <a:lnTo>
                  <a:pt x="689" y="1684"/>
                </a:lnTo>
                <a:lnTo>
                  <a:pt x="689" y="1684"/>
                </a:lnTo>
                <a:lnTo>
                  <a:pt x="688" y="1708"/>
                </a:lnTo>
                <a:lnTo>
                  <a:pt x="686" y="1732"/>
                </a:lnTo>
                <a:lnTo>
                  <a:pt x="683" y="1751"/>
                </a:lnTo>
                <a:lnTo>
                  <a:pt x="680" y="1763"/>
                </a:lnTo>
                <a:lnTo>
                  <a:pt x="680" y="1763"/>
                </a:lnTo>
                <a:lnTo>
                  <a:pt x="670" y="1793"/>
                </a:lnTo>
                <a:lnTo>
                  <a:pt x="670" y="1793"/>
                </a:lnTo>
                <a:lnTo>
                  <a:pt x="660" y="1764"/>
                </a:lnTo>
                <a:lnTo>
                  <a:pt x="654" y="1739"/>
                </a:lnTo>
                <a:lnTo>
                  <a:pt x="651" y="1728"/>
                </a:lnTo>
                <a:lnTo>
                  <a:pt x="650" y="1718"/>
                </a:lnTo>
                <a:lnTo>
                  <a:pt x="650" y="1718"/>
                </a:lnTo>
                <a:lnTo>
                  <a:pt x="650" y="1660"/>
                </a:lnTo>
                <a:lnTo>
                  <a:pt x="647" y="1624"/>
                </a:lnTo>
                <a:lnTo>
                  <a:pt x="645" y="1594"/>
                </a:lnTo>
                <a:lnTo>
                  <a:pt x="645" y="1594"/>
                </a:lnTo>
                <a:lnTo>
                  <a:pt x="642" y="1576"/>
                </a:lnTo>
                <a:lnTo>
                  <a:pt x="641" y="1564"/>
                </a:lnTo>
                <a:lnTo>
                  <a:pt x="640" y="1540"/>
                </a:lnTo>
                <a:lnTo>
                  <a:pt x="640" y="1540"/>
                </a:lnTo>
                <a:lnTo>
                  <a:pt x="640" y="1522"/>
                </a:lnTo>
                <a:lnTo>
                  <a:pt x="640" y="1499"/>
                </a:lnTo>
                <a:lnTo>
                  <a:pt x="644" y="1445"/>
                </a:lnTo>
                <a:lnTo>
                  <a:pt x="644" y="1445"/>
                </a:lnTo>
                <a:close/>
                <a:moveTo>
                  <a:pt x="348" y="225"/>
                </a:moveTo>
                <a:lnTo>
                  <a:pt x="348" y="225"/>
                </a:lnTo>
                <a:lnTo>
                  <a:pt x="354" y="219"/>
                </a:lnTo>
                <a:lnTo>
                  <a:pt x="363" y="210"/>
                </a:lnTo>
                <a:lnTo>
                  <a:pt x="363" y="210"/>
                </a:lnTo>
                <a:lnTo>
                  <a:pt x="366" y="203"/>
                </a:lnTo>
                <a:lnTo>
                  <a:pt x="373" y="191"/>
                </a:lnTo>
                <a:lnTo>
                  <a:pt x="380" y="179"/>
                </a:lnTo>
                <a:lnTo>
                  <a:pt x="384" y="174"/>
                </a:lnTo>
                <a:lnTo>
                  <a:pt x="387" y="170"/>
                </a:lnTo>
                <a:lnTo>
                  <a:pt x="387" y="170"/>
                </a:lnTo>
                <a:lnTo>
                  <a:pt x="427" y="146"/>
                </a:lnTo>
                <a:lnTo>
                  <a:pt x="427" y="146"/>
                </a:lnTo>
                <a:lnTo>
                  <a:pt x="452" y="131"/>
                </a:lnTo>
                <a:lnTo>
                  <a:pt x="630" y="121"/>
                </a:lnTo>
                <a:lnTo>
                  <a:pt x="605" y="185"/>
                </a:lnTo>
                <a:lnTo>
                  <a:pt x="605" y="185"/>
                </a:lnTo>
                <a:lnTo>
                  <a:pt x="602" y="188"/>
                </a:lnTo>
                <a:lnTo>
                  <a:pt x="595" y="190"/>
                </a:lnTo>
                <a:lnTo>
                  <a:pt x="595" y="190"/>
                </a:lnTo>
                <a:lnTo>
                  <a:pt x="593" y="191"/>
                </a:lnTo>
                <a:lnTo>
                  <a:pt x="592" y="194"/>
                </a:lnTo>
                <a:lnTo>
                  <a:pt x="585" y="205"/>
                </a:lnTo>
                <a:lnTo>
                  <a:pt x="585" y="205"/>
                </a:lnTo>
                <a:lnTo>
                  <a:pt x="582" y="214"/>
                </a:lnTo>
                <a:lnTo>
                  <a:pt x="578" y="222"/>
                </a:lnTo>
                <a:lnTo>
                  <a:pt x="574" y="232"/>
                </a:lnTo>
                <a:lnTo>
                  <a:pt x="571" y="240"/>
                </a:lnTo>
                <a:lnTo>
                  <a:pt x="571" y="240"/>
                </a:lnTo>
                <a:lnTo>
                  <a:pt x="564" y="250"/>
                </a:lnTo>
                <a:lnTo>
                  <a:pt x="557" y="265"/>
                </a:lnTo>
                <a:lnTo>
                  <a:pt x="546" y="284"/>
                </a:lnTo>
                <a:lnTo>
                  <a:pt x="546" y="284"/>
                </a:lnTo>
                <a:lnTo>
                  <a:pt x="536" y="297"/>
                </a:lnTo>
                <a:lnTo>
                  <a:pt x="530" y="307"/>
                </a:lnTo>
                <a:lnTo>
                  <a:pt x="526" y="314"/>
                </a:lnTo>
                <a:lnTo>
                  <a:pt x="526" y="314"/>
                </a:lnTo>
                <a:lnTo>
                  <a:pt x="526" y="317"/>
                </a:lnTo>
                <a:lnTo>
                  <a:pt x="526" y="320"/>
                </a:lnTo>
                <a:lnTo>
                  <a:pt x="527" y="328"/>
                </a:lnTo>
                <a:lnTo>
                  <a:pt x="529" y="330"/>
                </a:lnTo>
                <a:lnTo>
                  <a:pt x="527" y="333"/>
                </a:lnTo>
                <a:lnTo>
                  <a:pt x="525" y="334"/>
                </a:lnTo>
                <a:lnTo>
                  <a:pt x="521" y="334"/>
                </a:lnTo>
                <a:lnTo>
                  <a:pt x="521" y="334"/>
                </a:lnTo>
                <a:lnTo>
                  <a:pt x="517" y="333"/>
                </a:lnTo>
                <a:lnTo>
                  <a:pt x="515" y="332"/>
                </a:lnTo>
                <a:lnTo>
                  <a:pt x="512" y="329"/>
                </a:lnTo>
                <a:lnTo>
                  <a:pt x="512" y="327"/>
                </a:lnTo>
                <a:lnTo>
                  <a:pt x="511" y="323"/>
                </a:lnTo>
                <a:lnTo>
                  <a:pt x="509" y="320"/>
                </a:lnTo>
                <a:lnTo>
                  <a:pt x="506" y="319"/>
                </a:lnTo>
                <a:lnTo>
                  <a:pt x="506" y="319"/>
                </a:lnTo>
                <a:lnTo>
                  <a:pt x="501" y="318"/>
                </a:lnTo>
                <a:lnTo>
                  <a:pt x="495" y="318"/>
                </a:lnTo>
                <a:lnTo>
                  <a:pt x="481" y="318"/>
                </a:lnTo>
                <a:lnTo>
                  <a:pt x="462" y="319"/>
                </a:lnTo>
                <a:lnTo>
                  <a:pt x="462" y="319"/>
                </a:lnTo>
                <a:lnTo>
                  <a:pt x="459" y="320"/>
                </a:lnTo>
                <a:lnTo>
                  <a:pt x="457" y="319"/>
                </a:lnTo>
                <a:lnTo>
                  <a:pt x="453" y="315"/>
                </a:lnTo>
                <a:lnTo>
                  <a:pt x="447" y="304"/>
                </a:lnTo>
                <a:lnTo>
                  <a:pt x="447" y="304"/>
                </a:lnTo>
                <a:lnTo>
                  <a:pt x="444" y="297"/>
                </a:lnTo>
                <a:lnTo>
                  <a:pt x="443" y="291"/>
                </a:lnTo>
                <a:lnTo>
                  <a:pt x="442" y="281"/>
                </a:lnTo>
                <a:lnTo>
                  <a:pt x="442" y="277"/>
                </a:lnTo>
                <a:lnTo>
                  <a:pt x="441" y="273"/>
                </a:lnTo>
                <a:lnTo>
                  <a:pt x="437" y="270"/>
                </a:lnTo>
                <a:lnTo>
                  <a:pt x="432" y="265"/>
                </a:lnTo>
                <a:lnTo>
                  <a:pt x="432" y="265"/>
                </a:lnTo>
                <a:lnTo>
                  <a:pt x="417" y="256"/>
                </a:lnTo>
                <a:lnTo>
                  <a:pt x="403" y="247"/>
                </a:lnTo>
                <a:lnTo>
                  <a:pt x="387" y="240"/>
                </a:lnTo>
                <a:lnTo>
                  <a:pt x="348" y="225"/>
                </a:lnTo>
                <a:close/>
                <a:moveTo>
                  <a:pt x="368" y="478"/>
                </a:moveTo>
                <a:lnTo>
                  <a:pt x="397" y="503"/>
                </a:lnTo>
                <a:lnTo>
                  <a:pt x="397" y="503"/>
                </a:lnTo>
                <a:lnTo>
                  <a:pt x="376" y="515"/>
                </a:lnTo>
                <a:lnTo>
                  <a:pt x="359" y="525"/>
                </a:lnTo>
                <a:lnTo>
                  <a:pt x="348" y="533"/>
                </a:lnTo>
                <a:lnTo>
                  <a:pt x="348" y="533"/>
                </a:lnTo>
                <a:lnTo>
                  <a:pt x="330" y="550"/>
                </a:lnTo>
                <a:lnTo>
                  <a:pt x="313" y="567"/>
                </a:lnTo>
                <a:lnTo>
                  <a:pt x="313" y="567"/>
                </a:lnTo>
                <a:lnTo>
                  <a:pt x="290" y="588"/>
                </a:lnTo>
                <a:lnTo>
                  <a:pt x="278" y="600"/>
                </a:lnTo>
                <a:lnTo>
                  <a:pt x="275" y="604"/>
                </a:lnTo>
                <a:lnTo>
                  <a:pt x="273" y="607"/>
                </a:lnTo>
                <a:lnTo>
                  <a:pt x="273" y="607"/>
                </a:lnTo>
                <a:lnTo>
                  <a:pt x="275" y="609"/>
                </a:lnTo>
                <a:lnTo>
                  <a:pt x="276" y="612"/>
                </a:lnTo>
                <a:lnTo>
                  <a:pt x="276" y="616"/>
                </a:lnTo>
                <a:lnTo>
                  <a:pt x="273" y="622"/>
                </a:lnTo>
                <a:lnTo>
                  <a:pt x="273" y="622"/>
                </a:lnTo>
                <a:lnTo>
                  <a:pt x="266" y="635"/>
                </a:lnTo>
                <a:lnTo>
                  <a:pt x="262" y="642"/>
                </a:lnTo>
                <a:lnTo>
                  <a:pt x="259" y="647"/>
                </a:lnTo>
                <a:lnTo>
                  <a:pt x="259" y="647"/>
                </a:lnTo>
                <a:lnTo>
                  <a:pt x="241" y="666"/>
                </a:lnTo>
                <a:lnTo>
                  <a:pt x="229" y="681"/>
                </a:lnTo>
                <a:lnTo>
                  <a:pt x="209" y="691"/>
                </a:lnTo>
                <a:lnTo>
                  <a:pt x="209" y="691"/>
                </a:lnTo>
                <a:lnTo>
                  <a:pt x="200" y="691"/>
                </a:lnTo>
                <a:lnTo>
                  <a:pt x="193" y="690"/>
                </a:lnTo>
                <a:lnTo>
                  <a:pt x="190" y="689"/>
                </a:lnTo>
                <a:lnTo>
                  <a:pt x="189" y="686"/>
                </a:lnTo>
                <a:lnTo>
                  <a:pt x="189" y="686"/>
                </a:lnTo>
                <a:lnTo>
                  <a:pt x="187" y="666"/>
                </a:lnTo>
                <a:lnTo>
                  <a:pt x="183" y="629"/>
                </a:lnTo>
                <a:lnTo>
                  <a:pt x="179" y="577"/>
                </a:lnTo>
                <a:lnTo>
                  <a:pt x="174" y="542"/>
                </a:lnTo>
                <a:lnTo>
                  <a:pt x="174" y="542"/>
                </a:lnTo>
                <a:lnTo>
                  <a:pt x="173" y="534"/>
                </a:lnTo>
                <a:lnTo>
                  <a:pt x="172" y="528"/>
                </a:lnTo>
                <a:lnTo>
                  <a:pt x="173" y="525"/>
                </a:lnTo>
                <a:lnTo>
                  <a:pt x="174" y="523"/>
                </a:lnTo>
                <a:lnTo>
                  <a:pt x="174" y="523"/>
                </a:lnTo>
                <a:lnTo>
                  <a:pt x="177" y="519"/>
                </a:lnTo>
                <a:lnTo>
                  <a:pt x="179" y="511"/>
                </a:lnTo>
                <a:lnTo>
                  <a:pt x="187" y="490"/>
                </a:lnTo>
                <a:lnTo>
                  <a:pt x="194" y="463"/>
                </a:lnTo>
                <a:lnTo>
                  <a:pt x="194" y="463"/>
                </a:lnTo>
                <a:lnTo>
                  <a:pt x="209" y="508"/>
                </a:lnTo>
                <a:lnTo>
                  <a:pt x="209" y="508"/>
                </a:lnTo>
                <a:lnTo>
                  <a:pt x="212" y="511"/>
                </a:lnTo>
                <a:lnTo>
                  <a:pt x="214" y="514"/>
                </a:lnTo>
                <a:lnTo>
                  <a:pt x="220" y="520"/>
                </a:lnTo>
                <a:lnTo>
                  <a:pt x="226" y="525"/>
                </a:lnTo>
                <a:lnTo>
                  <a:pt x="228" y="529"/>
                </a:lnTo>
                <a:lnTo>
                  <a:pt x="229" y="533"/>
                </a:lnTo>
                <a:lnTo>
                  <a:pt x="229" y="533"/>
                </a:lnTo>
                <a:lnTo>
                  <a:pt x="229" y="542"/>
                </a:lnTo>
                <a:lnTo>
                  <a:pt x="228" y="555"/>
                </a:lnTo>
                <a:lnTo>
                  <a:pt x="228" y="561"/>
                </a:lnTo>
                <a:lnTo>
                  <a:pt x="229" y="566"/>
                </a:lnTo>
                <a:lnTo>
                  <a:pt x="231" y="572"/>
                </a:lnTo>
                <a:lnTo>
                  <a:pt x="234" y="577"/>
                </a:lnTo>
                <a:lnTo>
                  <a:pt x="234" y="577"/>
                </a:lnTo>
                <a:lnTo>
                  <a:pt x="240" y="585"/>
                </a:lnTo>
                <a:lnTo>
                  <a:pt x="245" y="588"/>
                </a:lnTo>
                <a:lnTo>
                  <a:pt x="249" y="588"/>
                </a:lnTo>
                <a:lnTo>
                  <a:pt x="249" y="588"/>
                </a:lnTo>
                <a:lnTo>
                  <a:pt x="249" y="587"/>
                </a:lnTo>
                <a:lnTo>
                  <a:pt x="249" y="587"/>
                </a:lnTo>
                <a:lnTo>
                  <a:pt x="249" y="582"/>
                </a:lnTo>
                <a:lnTo>
                  <a:pt x="251" y="573"/>
                </a:lnTo>
                <a:lnTo>
                  <a:pt x="255" y="567"/>
                </a:lnTo>
                <a:lnTo>
                  <a:pt x="256" y="566"/>
                </a:lnTo>
                <a:lnTo>
                  <a:pt x="259" y="567"/>
                </a:lnTo>
                <a:lnTo>
                  <a:pt x="268" y="577"/>
                </a:lnTo>
                <a:lnTo>
                  <a:pt x="268" y="577"/>
                </a:lnTo>
                <a:lnTo>
                  <a:pt x="276" y="555"/>
                </a:lnTo>
                <a:lnTo>
                  <a:pt x="282" y="540"/>
                </a:lnTo>
                <a:lnTo>
                  <a:pt x="283" y="538"/>
                </a:lnTo>
                <a:lnTo>
                  <a:pt x="283" y="536"/>
                </a:lnTo>
                <a:lnTo>
                  <a:pt x="283" y="538"/>
                </a:lnTo>
                <a:lnTo>
                  <a:pt x="283" y="538"/>
                </a:lnTo>
                <a:lnTo>
                  <a:pt x="283" y="542"/>
                </a:lnTo>
                <a:lnTo>
                  <a:pt x="285" y="549"/>
                </a:lnTo>
                <a:lnTo>
                  <a:pt x="288" y="554"/>
                </a:lnTo>
                <a:lnTo>
                  <a:pt x="293" y="557"/>
                </a:lnTo>
                <a:lnTo>
                  <a:pt x="293" y="557"/>
                </a:lnTo>
                <a:lnTo>
                  <a:pt x="298" y="561"/>
                </a:lnTo>
                <a:lnTo>
                  <a:pt x="302" y="562"/>
                </a:lnTo>
                <a:lnTo>
                  <a:pt x="303" y="562"/>
                </a:lnTo>
                <a:lnTo>
                  <a:pt x="303" y="561"/>
                </a:lnTo>
                <a:lnTo>
                  <a:pt x="303" y="557"/>
                </a:lnTo>
                <a:lnTo>
                  <a:pt x="303" y="557"/>
                </a:lnTo>
                <a:lnTo>
                  <a:pt x="303" y="552"/>
                </a:lnTo>
                <a:lnTo>
                  <a:pt x="303" y="546"/>
                </a:lnTo>
                <a:lnTo>
                  <a:pt x="306" y="531"/>
                </a:lnTo>
                <a:lnTo>
                  <a:pt x="306" y="531"/>
                </a:lnTo>
                <a:lnTo>
                  <a:pt x="308" y="523"/>
                </a:lnTo>
                <a:lnTo>
                  <a:pt x="308" y="523"/>
                </a:lnTo>
                <a:lnTo>
                  <a:pt x="314" y="506"/>
                </a:lnTo>
                <a:lnTo>
                  <a:pt x="319" y="498"/>
                </a:lnTo>
                <a:lnTo>
                  <a:pt x="322" y="497"/>
                </a:lnTo>
                <a:lnTo>
                  <a:pt x="322" y="497"/>
                </a:lnTo>
                <a:lnTo>
                  <a:pt x="323" y="498"/>
                </a:lnTo>
                <a:lnTo>
                  <a:pt x="323" y="498"/>
                </a:lnTo>
                <a:lnTo>
                  <a:pt x="324" y="502"/>
                </a:lnTo>
                <a:lnTo>
                  <a:pt x="327" y="504"/>
                </a:lnTo>
                <a:lnTo>
                  <a:pt x="332" y="506"/>
                </a:lnTo>
                <a:lnTo>
                  <a:pt x="337" y="508"/>
                </a:lnTo>
                <a:lnTo>
                  <a:pt x="338" y="508"/>
                </a:lnTo>
                <a:lnTo>
                  <a:pt x="338" y="478"/>
                </a:lnTo>
                <a:lnTo>
                  <a:pt x="368" y="4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3524CF2A-C82C-79BB-38F8-DB2367BC42AB}"/>
              </a:ext>
            </a:extLst>
          </p:cNvPr>
          <p:cNvSpPr>
            <a:spLocks noEditPoints="1"/>
          </p:cNvSpPr>
          <p:nvPr/>
        </p:nvSpPr>
        <p:spPr bwMode="auto">
          <a:xfrm>
            <a:off x="4368232" y="3848101"/>
            <a:ext cx="1118740" cy="2571318"/>
          </a:xfrm>
          <a:custGeom>
            <a:avLst/>
            <a:gdLst>
              <a:gd name="T0" fmla="*/ 544 w 878"/>
              <a:gd name="T1" fmla="*/ 956 h 2018"/>
              <a:gd name="T2" fmla="*/ 526 w 878"/>
              <a:gd name="T3" fmla="*/ 883 h 2018"/>
              <a:gd name="T4" fmla="*/ 494 w 878"/>
              <a:gd name="T5" fmla="*/ 807 h 2018"/>
              <a:gd name="T6" fmla="*/ 557 w 878"/>
              <a:gd name="T7" fmla="*/ 840 h 2018"/>
              <a:gd name="T8" fmla="*/ 599 w 878"/>
              <a:gd name="T9" fmla="*/ 837 h 2018"/>
              <a:gd name="T10" fmla="*/ 713 w 878"/>
              <a:gd name="T11" fmla="*/ 907 h 2018"/>
              <a:gd name="T12" fmla="*/ 738 w 878"/>
              <a:gd name="T13" fmla="*/ 852 h 2018"/>
              <a:gd name="T14" fmla="*/ 771 w 878"/>
              <a:gd name="T15" fmla="*/ 791 h 2018"/>
              <a:gd name="T16" fmla="*/ 827 w 878"/>
              <a:gd name="T17" fmla="*/ 510 h 2018"/>
              <a:gd name="T18" fmla="*/ 871 w 878"/>
              <a:gd name="T19" fmla="*/ 368 h 2018"/>
              <a:gd name="T20" fmla="*/ 837 w 878"/>
              <a:gd name="T21" fmla="*/ 386 h 2018"/>
              <a:gd name="T22" fmla="*/ 833 w 878"/>
              <a:gd name="T23" fmla="*/ 329 h 2018"/>
              <a:gd name="T24" fmla="*/ 812 w 878"/>
              <a:gd name="T25" fmla="*/ 296 h 2018"/>
              <a:gd name="T26" fmla="*/ 782 w 878"/>
              <a:gd name="T27" fmla="*/ 334 h 2018"/>
              <a:gd name="T28" fmla="*/ 767 w 878"/>
              <a:gd name="T29" fmla="*/ 259 h 2018"/>
              <a:gd name="T30" fmla="*/ 749 w 878"/>
              <a:gd name="T31" fmla="*/ 200 h 2018"/>
              <a:gd name="T32" fmla="*/ 658 w 878"/>
              <a:gd name="T33" fmla="*/ 171 h 2018"/>
              <a:gd name="T34" fmla="*/ 559 w 878"/>
              <a:gd name="T35" fmla="*/ 193 h 2018"/>
              <a:gd name="T36" fmla="*/ 485 w 878"/>
              <a:gd name="T37" fmla="*/ 262 h 2018"/>
              <a:gd name="T38" fmla="*/ 397 w 878"/>
              <a:gd name="T39" fmla="*/ 312 h 2018"/>
              <a:gd name="T40" fmla="*/ 323 w 878"/>
              <a:gd name="T41" fmla="*/ 197 h 2018"/>
              <a:gd name="T42" fmla="*/ 272 w 878"/>
              <a:gd name="T43" fmla="*/ 93 h 2018"/>
              <a:gd name="T44" fmla="*/ 500 w 878"/>
              <a:gd name="T45" fmla="*/ 98 h 2018"/>
              <a:gd name="T46" fmla="*/ 539 w 878"/>
              <a:gd name="T47" fmla="*/ 108 h 2018"/>
              <a:gd name="T48" fmla="*/ 642 w 878"/>
              <a:gd name="T49" fmla="*/ 97 h 2018"/>
              <a:gd name="T50" fmla="*/ 653 w 878"/>
              <a:gd name="T51" fmla="*/ 63 h 2018"/>
              <a:gd name="T52" fmla="*/ 629 w 878"/>
              <a:gd name="T53" fmla="*/ 43 h 2018"/>
              <a:gd name="T54" fmla="*/ 594 w 878"/>
              <a:gd name="T55" fmla="*/ 4 h 2018"/>
              <a:gd name="T56" fmla="*/ 475 w 878"/>
              <a:gd name="T57" fmla="*/ 14 h 2018"/>
              <a:gd name="T58" fmla="*/ 235 w 878"/>
              <a:gd name="T59" fmla="*/ 9 h 2018"/>
              <a:gd name="T60" fmla="*/ 168 w 878"/>
              <a:gd name="T61" fmla="*/ 157 h 2018"/>
              <a:gd name="T62" fmla="*/ 210 w 878"/>
              <a:gd name="T63" fmla="*/ 422 h 2018"/>
              <a:gd name="T64" fmla="*/ 163 w 878"/>
              <a:gd name="T65" fmla="*/ 559 h 2018"/>
              <a:gd name="T66" fmla="*/ 89 w 878"/>
              <a:gd name="T67" fmla="*/ 907 h 2018"/>
              <a:gd name="T68" fmla="*/ 163 w 878"/>
              <a:gd name="T69" fmla="*/ 956 h 2018"/>
              <a:gd name="T70" fmla="*/ 97 w 878"/>
              <a:gd name="T71" fmla="*/ 1031 h 2018"/>
              <a:gd name="T72" fmla="*/ 57 w 878"/>
              <a:gd name="T73" fmla="*/ 1255 h 2018"/>
              <a:gd name="T74" fmla="*/ 92 w 878"/>
              <a:gd name="T75" fmla="*/ 1414 h 2018"/>
              <a:gd name="T76" fmla="*/ 208 w 878"/>
              <a:gd name="T77" fmla="*/ 1566 h 2018"/>
              <a:gd name="T78" fmla="*/ 397 w 878"/>
              <a:gd name="T79" fmla="*/ 1859 h 2018"/>
              <a:gd name="T80" fmla="*/ 297 w 878"/>
              <a:gd name="T81" fmla="*/ 1963 h 2018"/>
              <a:gd name="T82" fmla="*/ 366 w 878"/>
              <a:gd name="T83" fmla="*/ 2018 h 2018"/>
              <a:gd name="T84" fmla="*/ 452 w 878"/>
              <a:gd name="T85" fmla="*/ 1965 h 2018"/>
              <a:gd name="T86" fmla="*/ 495 w 878"/>
              <a:gd name="T87" fmla="*/ 1958 h 2018"/>
              <a:gd name="T88" fmla="*/ 502 w 878"/>
              <a:gd name="T89" fmla="*/ 1889 h 2018"/>
              <a:gd name="T90" fmla="*/ 452 w 878"/>
              <a:gd name="T91" fmla="*/ 1757 h 2018"/>
              <a:gd name="T92" fmla="*/ 364 w 878"/>
              <a:gd name="T93" fmla="*/ 1529 h 2018"/>
              <a:gd name="T94" fmla="*/ 435 w 878"/>
              <a:gd name="T95" fmla="*/ 1418 h 2018"/>
              <a:gd name="T96" fmla="*/ 587 w 878"/>
              <a:gd name="T97" fmla="*/ 1511 h 2018"/>
              <a:gd name="T98" fmla="*/ 698 w 878"/>
              <a:gd name="T99" fmla="*/ 1358 h 2018"/>
              <a:gd name="T100" fmla="*/ 850 w 878"/>
              <a:gd name="T101" fmla="*/ 1416 h 2018"/>
              <a:gd name="T102" fmla="*/ 828 w 878"/>
              <a:gd name="T103" fmla="*/ 1318 h 2018"/>
              <a:gd name="T104" fmla="*/ 754 w 878"/>
              <a:gd name="T105" fmla="*/ 1234 h 2018"/>
              <a:gd name="T106" fmla="*/ 693 w 878"/>
              <a:gd name="T107" fmla="*/ 1229 h 2018"/>
              <a:gd name="T108" fmla="*/ 767 w 878"/>
              <a:gd name="T109" fmla="*/ 1174 h 2018"/>
              <a:gd name="T110" fmla="*/ 646 w 878"/>
              <a:gd name="T111" fmla="*/ 1112 h 2018"/>
              <a:gd name="T112" fmla="*/ 725 w 878"/>
              <a:gd name="T113" fmla="*/ 412 h 2018"/>
              <a:gd name="T114" fmla="*/ 757 w 878"/>
              <a:gd name="T115" fmla="*/ 480 h 2018"/>
              <a:gd name="T116" fmla="*/ 724 w 878"/>
              <a:gd name="T117" fmla="*/ 611 h 2018"/>
              <a:gd name="T118" fmla="*/ 703 w 878"/>
              <a:gd name="T119" fmla="*/ 481 h 2018"/>
              <a:gd name="T120" fmla="*/ 698 w 878"/>
              <a:gd name="T121" fmla="*/ 415 h 2018"/>
              <a:gd name="T122" fmla="*/ 757 w 878"/>
              <a:gd name="T123" fmla="*/ 361 h 2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8" h="2018">
                <a:moveTo>
                  <a:pt x="614" y="996"/>
                </a:moveTo>
                <a:lnTo>
                  <a:pt x="614" y="996"/>
                </a:lnTo>
                <a:lnTo>
                  <a:pt x="599" y="982"/>
                </a:lnTo>
                <a:lnTo>
                  <a:pt x="585" y="972"/>
                </a:lnTo>
                <a:lnTo>
                  <a:pt x="574" y="965"/>
                </a:lnTo>
                <a:lnTo>
                  <a:pt x="565" y="960"/>
                </a:lnTo>
                <a:lnTo>
                  <a:pt x="558" y="956"/>
                </a:lnTo>
                <a:lnTo>
                  <a:pt x="553" y="955"/>
                </a:lnTo>
                <a:lnTo>
                  <a:pt x="549" y="955"/>
                </a:lnTo>
                <a:lnTo>
                  <a:pt x="546" y="955"/>
                </a:lnTo>
                <a:lnTo>
                  <a:pt x="546" y="955"/>
                </a:lnTo>
                <a:lnTo>
                  <a:pt x="544" y="956"/>
                </a:lnTo>
                <a:lnTo>
                  <a:pt x="544" y="956"/>
                </a:lnTo>
                <a:lnTo>
                  <a:pt x="544" y="956"/>
                </a:lnTo>
                <a:lnTo>
                  <a:pt x="544" y="956"/>
                </a:lnTo>
                <a:lnTo>
                  <a:pt x="546" y="955"/>
                </a:lnTo>
                <a:lnTo>
                  <a:pt x="546" y="955"/>
                </a:lnTo>
                <a:lnTo>
                  <a:pt x="559" y="946"/>
                </a:lnTo>
                <a:lnTo>
                  <a:pt x="520" y="902"/>
                </a:lnTo>
                <a:lnTo>
                  <a:pt x="520" y="902"/>
                </a:lnTo>
                <a:lnTo>
                  <a:pt x="520" y="897"/>
                </a:lnTo>
                <a:lnTo>
                  <a:pt x="521" y="892"/>
                </a:lnTo>
                <a:lnTo>
                  <a:pt x="525" y="887"/>
                </a:lnTo>
                <a:lnTo>
                  <a:pt x="525" y="887"/>
                </a:lnTo>
                <a:lnTo>
                  <a:pt x="526" y="885"/>
                </a:lnTo>
                <a:lnTo>
                  <a:pt x="526" y="883"/>
                </a:lnTo>
                <a:lnTo>
                  <a:pt x="523" y="877"/>
                </a:lnTo>
                <a:lnTo>
                  <a:pt x="520" y="869"/>
                </a:lnTo>
                <a:lnTo>
                  <a:pt x="513" y="861"/>
                </a:lnTo>
                <a:lnTo>
                  <a:pt x="504" y="846"/>
                </a:lnTo>
                <a:lnTo>
                  <a:pt x="500" y="841"/>
                </a:lnTo>
                <a:lnTo>
                  <a:pt x="500" y="838"/>
                </a:lnTo>
                <a:lnTo>
                  <a:pt x="500" y="837"/>
                </a:lnTo>
                <a:lnTo>
                  <a:pt x="500" y="837"/>
                </a:lnTo>
                <a:lnTo>
                  <a:pt x="501" y="835"/>
                </a:lnTo>
                <a:lnTo>
                  <a:pt x="500" y="831"/>
                </a:lnTo>
                <a:lnTo>
                  <a:pt x="497" y="822"/>
                </a:lnTo>
                <a:lnTo>
                  <a:pt x="495" y="812"/>
                </a:lnTo>
                <a:lnTo>
                  <a:pt x="494" y="807"/>
                </a:lnTo>
                <a:lnTo>
                  <a:pt x="495" y="802"/>
                </a:lnTo>
                <a:lnTo>
                  <a:pt x="495" y="802"/>
                </a:lnTo>
                <a:lnTo>
                  <a:pt x="500" y="792"/>
                </a:lnTo>
                <a:lnTo>
                  <a:pt x="512" y="774"/>
                </a:lnTo>
                <a:lnTo>
                  <a:pt x="546" y="724"/>
                </a:lnTo>
                <a:lnTo>
                  <a:pt x="546" y="724"/>
                </a:lnTo>
                <a:lnTo>
                  <a:pt x="544" y="743"/>
                </a:lnTo>
                <a:lnTo>
                  <a:pt x="543" y="760"/>
                </a:lnTo>
                <a:lnTo>
                  <a:pt x="543" y="778"/>
                </a:lnTo>
                <a:lnTo>
                  <a:pt x="544" y="795"/>
                </a:lnTo>
                <a:lnTo>
                  <a:pt x="547" y="811"/>
                </a:lnTo>
                <a:lnTo>
                  <a:pt x="552" y="826"/>
                </a:lnTo>
                <a:lnTo>
                  <a:pt x="557" y="840"/>
                </a:lnTo>
                <a:lnTo>
                  <a:pt x="564" y="852"/>
                </a:lnTo>
                <a:lnTo>
                  <a:pt x="564" y="852"/>
                </a:lnTo>
                <a:lnTo>
                  <a:pt x="580" y="873"/>
                </a:lnTo>
                <a:lnTo>
                  <a:pt x="591" y="884"/>
                </a:lnTo>
                <a:lnTo>
                  <a:pt x="594" y="887"/>
                </a:lnTo>
                <a:lnTo>
                  <a:pt x="596" y="887"/>
                </a:lnTo>
                <a:lnTo>
                  <a:pt x="598" y="887"/>
                </a:lnTo>
                <a:lnTo>
                  <a:pt x="599" y="884"/>
                </a:lnTo>
                <a:lnTo>
                  <a:pt x="599" y="878"/>
                </a:lnTo>
                <a:lnTo>
                  <a:pt x="596" y="871"/>
                </a:lnTo>
                <a:lnTo>
                  <a:pt x="594" y="862"/>
                </a:lnTo>
                <a:lnTo>
                  <a:pt x="599" y="837"/>
                </a:lnTo>
                <a:lnTo>
                  <a:pt x="599" y="837"/>
                </a:lnTo>
                <a:lnTo>
                  <a:pt x="608" y="856"/>
                </a:lnTo>
                <a:lnTo>
                  <a:pt x="614" y="873"/>
                </a:lnTo>
                <a:lnTo>
                  <a:pt x="619" y="892"/>
                </a:lnTo>
                <a:lnTo>
                  <a:pt x="619" y="892"/>
                </a:lnTo>
                <a:lnTo>
                  <a:pt x="621" y="899"/>
                </a:lnTo>
                <a:lnTo>
                  <a:pt x="624" y="907"/>
                </a:lnTo>
                <a:lnTo>
                  <a:pt x="627" y="912"/>
                </a:lnTo>
                <a:lnTo>
                  <a:pt x="631" y="915"/>
                </a:lnTo>
                <a:lnTo>
                  <a:pt x="636" y="920"/>
                </a:lnTo>
                <a:lnTo>
                  <a:pt x="639" y="921"/>
                </a:lnTo>
                <a:lnTo>
                  <a:pt x="634" y="882"/>
                </a:lnTo>
                <a:lnTo>
                  <a:pt x="698" y="946"/>
                </a:lnTo>
                <a:lnTo>
                  <a:pt x="713" y="907"/>
                </a:lnTo>
                <a:lnTo>
                  <a:pt x="718" y="936"/>
                </a:lnTo>
                <a:lnTo>
                  <a:pt x="718" y="936"/>
                </a:lnTo>
                <a:lnTo>
                  <a:pt x="724" y="930"/>
                </a:lnTo>
                <a:lnTo>
                  <a:pt x="730" y="924"/>
                </a:lnTo>
                <a:lnTo>
                  <a:pt x="736" y="914"/>
                </a:lnTo>
                <a:lnTo>
                  <a:pt x="741" y="902"/>
                </a:lnTo>
                <a:lnTo>
                  <a:pt x="744" y="895"/>
                </a:lnTo>
                <a:lnTo>
                  <a:pt x="744" y="888"/>
                </a:lnTo>
                <a:lnTo>
                  <a:pt x="744" y="879"/>
                </a:lnTo>
                <a:lnTo>
                  <a:pt x="744" y="871"/>
                </a:lnTo>
                <a:lnTo>
                  <a:pt x="741" y="862"/>
                </a:lnTo>
                <a:lnTo>
                  <a:pt x="738" y="852"/>
                </a:lnTo>
                <a:lnTo>
                  <a:pt x="738" y="852"/>
                </a:lnTo>
                <a:lnTo>
                  <a:pt x="725" y="823"/>
                </a:lnTo>
                <a:lnTo>
                  <a:pt x="718" y="807"/>
                </a:lnTo>
                <a:lnTo>
                  <a:pt x="693" y="763"/>
                </a:lnTo>
                <a:lnTo>
                  <a:pt x="693" y="763"/>
                </a:lnTo>
                <a:lnTo>
                  <a:pt x="688" y="750"/>
                </a:lnTo>
                <a:lnTo>
                  <a:pt x="686" y="735"/>
                </a:lnTo>
                <a:lnTo>
                  <a:pt x="686" y="735"/>
                </a:lnTo>
                <a:lnTo>
                  <a:pt x="731" y="770"/>
                </a:lnTo>
                <a:lnTo>
                  <a:pt x="747" y="783"/>
                </a:lnTo>
                <a:lnTo>
                  <a:pt x="757" y="788"/>
                </a:lnTo>
                <a:lnTo>
                  <a:pt x="757" y="788"/>
                </a:lnTo>
                <a:lnTo>
                  <a:pt x="769" y="790"/>
                </a:lnTo>
                <a:lnTo>
                  <a:pt x="771" y="791"/>
                </a:lnTo>
                <a:lnTo>
                  <a:pt x="775" y="790"/>
                </a:lnTo>
                <a:lnTo>
                  <a:pt x="780" y="788"/>
                </a:lnTo>
                <a:lnTo>
                  <a:pt x="787" y="783"/>
                </a:lnTo>
                <a:lnTo>
                  <a:pt x="787" y="783"/>
                </a:lnTo>
                <a:lnTo>
                  <a:pt x="790" y="779"/>
                </a:lnTo>
                <a:lnTo>
                  <a:pt x="792" y="769"/>
                </a:lnTo>
                <a:lnTo>
                  <a:pt x="798" y="737"/>
                </a:lnTo>
                <a:lnTo>
                  <a:pt x="804" y="693"/>
                </a:lnTo>
                <a:lnTo>
                  <a:pt x="811" y="644"/>
                </a:lnTo>
                <a:lnTo>
                  <a:pt x="821" y="552"/>
                </a:lnTo>
                <a:lnTo>
                  <a:pt x="824" y="521"/>
                </a:lnTo>
                <a:lnTo>
                  <a:pt x="827" y="510"/>
                </a:lnTo>
                <a:lnTo>
                  <a:pt x="827" y="510"/>
                </a:lnTo>
                <a:lnTo>
                  <a:pt x="828" y="508"/>
                </a:lnTo>
                <a:lnTo>
                  <a:pt x="829" y="503"/>
                </a:lnTo>
                <a:lnTo>
                  <a:pt x="832" y="492"/>
                </a:lnTo>
                <a:lnTo>
                  <a:pt x="833" y="477"/>
                </a:lnTo>
                <a:lnTo>
                  <a:pt x="837" y="465"/>
                </a:lnTo>
                <a:lnTo>
                  <a:pt x="837" y="465"/>
                </a:lnTo>
                <a:lnTo>
                  <a:pt x="842" y="450"/>
                </a:lnTo>
                <a:lnTo>
                  <a:pt x="847" y="430"/>
                </a:lnTo>
                <a:lnTo>
                  <a:pt x="851" y="405"/>
                </a:lnTo>
                <a:lnTo>
                  <a:pt x="851" y="405"/>
                </a:lnTo>
                <a:lnTo>
                  <a:pt x="856" y="397"/>
                </a:lnTo>
                <a:lnTo>
                  <a:pt x="866" y="378"/>
                </a:lnTo>
                <a:lnTo>
                  <a:pt x="871" y="368"/>
                </a:lnTo>
                <a:lnTo>
                  <a:pt x="875" y="358"/>
                </a:lnTo>
                <a:lnTo>
                  <a:pt x="878" y="351"/>
                </a:lnTo>
                <a:lnTo>
                  <a:pt x="878" y="348"/>
                </a:lnTo>
                <a:lnTo>
                  <a:pt x="876" y="346"/>
                </a:lnTo>
                <a:lnTo>
                  <a:pt x="876" y="346"/>
                </a:lnTo>
                <a:lnTo>
                  <a:pt x="875" y="345"/>
                </a:lnTo>
                <a:lnTo>
                  <a:pt x="873" y="346"/>
                </a:lnTo>
                <a:lnTo>
                  <a:pt x="866" y="348"/>
                </a:lnTo>
                <a:lnTo>
                  <a:pt x="860" y="355"/>
                </a:lnTo>
                <a:lnTo>
                  <a:pt x="854" y="363"/>
                </a:lnTo>
                <a:lnTo>
                  <a:pt x="842" y="378"/>
                </a:lnTo>
                <a:lnTo>
                  <a:pt x="837" y="386"/>
                </a:lnTo>
                <a:lnTo>
                  <a:pt x="837" y="386"/>
                </a:lnTo>
                <a:lnTo>
                  <a:pt x="840" y="373"/>
                </a:lnTo>
                <a:lnTo>
                  <a:pt x="849" y="345"/>
                </a:lnTo>
                <a:lnTo>
                  <a:pt x="853" y="330"/>
                </a:lnTo>
                <a:lnTo>
                  <a:pt x="854" y="316"/>
                </a:lnTo>
                <a:lnTo>
                  <a:pt x="854" y="306"/>
                </a:lnTo>
                <a:lnTo>
                  <a:pt x="854" y="303"/>
                </a:lnTo>
                <a:lnTo>
                  <a:pt x="851" y="301"/>
                </a:lnTo>
                <a:lnTo>
                  <a:pt x="851" y="301"/>
                </a:lnTo>
                <a:lnTo>
                  <a:pt x="849" y="301"/>
                </a:lnTo>
                <a:lnTo>
                  <a:pt x="847" y="303"/>
                </a:lnTo>
                <a:lnTo>
                  <a:pt x="842" y="309"/>
                </a:lnTo>
                <a:lnTo>
                  <a:pt x="837" y="317"/>
                </a:lnTo>
                <a:lnTo>
                  <a:pt x="833" y="329"/>
                </a:lnTo>
                <a:lnTo>
                  <a:pt x="825" y="350"/>
                </a:lnTo>
                <a:lnTo>
                  <a:pt x="822" y="361"/>
                </a:lnTo>
                <a:lnTo>
                  <a:pt x="822" y="361"/>
                </a:lnTo>
                <a:lnTo>
                  <a:pt x="829" y="322"/>
                </a:lnTo>
                <a:lnTo>
                  <a:pt x="837" y="281"/>
                </a:lnTo>
                <a:lnTo>
                  <a:pt x="837" y="281"/>
                </a:lnTo>
                <a:lnTo>
                  <a:pt x="832" y="283"/>
                </a:lnTo>
                <a:lnTo>
                  <a:pt x="827" y="285"/>
                </a:lnTo>
                <a:lnTo>
                  <a:pt x="822" y="291"/>
                </a:lnTo>
                <a:lnTo>
                  <a:pt x="822" y="291"/>
                </a:lnTo>
                <a:lnTo>
                  <a:pt x="817" y="296"/>
                </a:lnTo>
                <a:lnTo>
                  <a:pt x="814" y="298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12" y="296"/>
                </a:lnTo>
                <a:lnTo>
                  <a:pt x="809" y="294"/>
                </a:lnTo>
                <a:lnTo>
                  <a:pt x="806" y="293"/>
                </a:lnTo>
                <a:lnTo>
                  <a:pt x="802" y="291"/>
                </a:lnTo>
                <a:lnTo>
                  <a:pt x="802" y="291"/>
                </a:lnTo>
                <a:lnTo>
                  <a:pt x="801" y="293"/>
                </a:lnTo>
                <a:lnTo>
                  <a:pt x="798" y="295"/>
                </a:lnTo>
                <a:lnTo>
                  <a:pt x="795" y="305"/>
                </a:lnTo>
                <a:lnTo>
                  <a:pt x="782" y="334"/>
                </a:lnTo>
                <a:lnTo>
                  <a:pt x="767" y="376"/>
                </a:lnTo>
                <a:lnTo>
                  <a:pt x="767" y="376"/>
                </a:lnTo>
                <a:lnTo>
                  <a:pt x="769" y="348"/>
                </a:lnTo>
                <a:lnTo>
                  <a:pt x="770" y="325"/>
                </a:lnTo>
                <a:lnTo>
                  <a:pt x="772" y="306"/>
                </a:lnTo>
                <a:lnTo>
                  <a:pt x="772" y="306"/>
                </a:lnTo>
                <a:lnTo>
                  <a:pt x="773" y="299"/>
                </a:lnTo>
                <a:lnTo>
                  <a:pt x="773" y="293"/>
                </a:lnTo>
                <a:lnTo>
                  <a:pt x="771" y="281"/>
                </a:lnTo>
                <a:lnTo>
                  <a:pt x="769" y="274"/>
                </a:lnTo>
                <a:lnTo>
                  <a:pt x="767" y="272"/>
                </a:lnTo>
                <a:lnTo>
                  <a:pt x="767" y="272"/>
                </a:lnTo>
                <a:lnTo>
                  <a:pt x="767" y="259"/>
                </a:lnTo>
                <a:lnTo>
                  <a:pt x="765" y="249"/>
                </a:lnTo>
                <a:lnTo>
                  <a:pt x="764" y="244"/>
                </a:lnTo>
                <a:lnTo>
                  <a:pt x="762" y="242"/>
                </a:lnTo>
                <a:lnTo>
                  <a:pt x="762" y="242"/>
                </a:lnTo>
                <a:lnTo>
                  <a:pt x="756" y="233"/>
                </a:lnTo>
                <a:lnTo>
                  <a:pt x="756" y="233"/>
                </a:lnTo>
                <a:lnTo>
                  <a:pt x="761" y="223"/>
                </a:lnTo>
                <a:lnTo>
                  <a:pt x="762" y="219"/>
                </a:lnTo>
                <a:lnTo>
                  <a:pt x="762" y="217"/>
                </a:lnTo>
                <a:lnTo>
                  <a:pt x="762" y="217"/>
                </a:lnTo>
                <a:lnTo>
                  <a:pt x="760" y="212"/>
                </a:lnTo>
                <a:lnTo>
                  <a:pt x="756" y="207"/>
                </a:lnTo>
                <a:lnTo>
                  <a:pt x="749" y="200"/>
                </a:lnTo>
                <a:lnTo>
                  <a:pt x="741" y="195"/>
                </a:lnTo>
                <a:lnTo>
                  <a:pt x="738" y="192"/>
                </a:lnTo>
                <a:lnTo>
                  <a:pt x="747" y="182"/>
                </a:lnTo>
                <a:lnTo>
                  <a:pt x="747" y="182"/>
                </a:lnTo>
                <a:lnTo>
                  <a:pt x="734" y="177"/>
                </a:lnTo>
                <a:lnTo>
                  <a:pt x="734" y="177"/>
                </a:lnTo>
                <a:lnTo>
                  <a:pt x="720" y="174"/>
                </a:lnTo>
                <a:lnTo>
                  <a:pt x="704" y="170"/>
                </a:lnTo>
                <a:lnTo>
                  <a:pt x="688" y="167"/>
                </a:lnTo>
                <a:lnTo>
                  <a:pt x="673" y="167"/>
                </a:lnTo>
                <a:lnTo>
                  <a:pt x="673" y="167"/>
                </a:lnTo>
                <a:lnTo>
                  <a:pt x="666" y="169"/>
                </a:lnTo>
                <a:lnTo>
                  <a:pt x="658" y="171"/>
                </a:lnTo>
                <a:lnTo>
                  <a:pt x="652" y="174"/>
                </a:lnTo>
                <a:lnTo>
                  <a:pt x="647" y="177"/>
                </a:lnTo>
                <a:lnTo>
                  <a:pt x="643" y="177"/>
                </a:lnTo>
                <a:lnTo>
                  <a:pt x="643" y="177"/>
                </a:lnTo>
                <a:lnTo>
                  <a:pt x="629" y="180"/>
                </a:lnTo>
                <a:lnTo>
                  <a:pt x="615" y="183"/>
                </a:lnTo>
                <a:lnTo>
                  <a:pt x="600" y="186"/>
                </a:lnTo>
                <a:lnTo>
                  <a:pt x="593" y="187"/>
                </a:lnTo>
                <a:lnTo>
                  <a:pt x="584" y="187"/>
                </a:lnTo>
                <a:lnTo>
                  <a:pt x="584" y="187"/>
                </a:lnTo>
                <a:lnTo>
                  <a:pt x="579" y="187"/>
                </a:lnTo>
                <a:lnTo>
                  <a:pt x="573" y="188"/>
                </a:lnTo>
                <a:lnTo>
                  <a:pt x="559" y="193"/>
                </a:lnTo>
                <a:lnTo>
                  <a:pt x="543" y="200"/>
                </a:lnTo>
                <a:lnTo>
                  <a:pt x="527" y="207"/>
                </a:lnTo>
                <a:lnTo>
                  <a:pt x="511" y="216"/>
                </a:lnTo>
                <a:lnTo>
                  <a:pt x="496" y="224"/>
                </a:lnTo>
                <a:lnTo>
                  <a:pt x="486" y="232"/>
                </a:lnTo>
                <a:lnTo>
                  <a:pt x="480" y="237"/>
                </a:lnTo>
                <a:lnTo>
                  <a:pt x="480" y="237"/>
                </a:lnTo>
                <a:lnTo>
                  <a:pt x="478" y="241"/>
                </a:lnTo>
                <a:lnTo>
                  <a:pt x="476" y="244"/>
                </a:lnTo>
                <a:lnTo>
                  <a:pt x="476" y="247"/>
                </a:lnTo>
                <a:lnTo>
                  <a:pt x="478" y="249"/>
                </a:lnTo>
                <a:lnTo>
                  <a:pt x="481" y="255"/>
                </a:lnTo>
                <a:lnTo>
                  <a:pt x="485" y="262"/>
                </a:lnTo>
                <a:lnTo>
                  <a:pt x="485" y="262"/>
                </a:lnTo>
                <a:lnTo>
                  <a:pt x="485" y="264"/>
                </a:lnTo>
                <a:lnTo>
                  <a:pt x="484" y="267"/>
                </a:lnTo>
                <a:lnTo>
                  <a:pt x="480" y="273"/>
                </a:lnTo>
                <a:lnTo>
                  <a:pt x="473" y="280"/>
                </a:lnTo>
                <a:lnTo>
                  <a:pt x="463" y="289"/>
                </a:lnTo>
                <a:lnTo>
                  <a:pt x="452" y="296"/>
                </a:lnTo>
                <a:lnTo>
                  <a:pt x="440" y="304"/>
                </a:lnTo>
                <a:lnTo>
                  <a:pt x="431" y="309"/>
                </a:lnTo>
                <a:lnTo>
                  <a:pt x="421" y="311"/>
                </a:lnTo>
                <a:lnTo>
                  <a:pt x="421" y="311"/>
                </a:lnTo>
                <a:lnTo>
                  <a:pt x="407" y="312"/>
                </a:lnTo>
                <a:lnTo>
                  <a:pt x="397" y="312"/>
                </a:lnTo>
                <a:lnTo>
                  <a:pt x="392" y="311"/>
                </a:lnTo>
                <a:lnTo>
                  <a:pt x="391" y="311"/>
                </a:lnTo>
                <a:lnTo>
                  <a:pt x="376" y="291"/>
                </a:lnTo>
                <a:lnTo>
                  <a:pt x="376" y="291"/>
                </a:lnTo>
                <a:lnTo>
                  <a:pt x="364" y="270"/>
                </a:lnTo>
                <a:lnTo>
                  <a:pt x="355" y="254"/>
                </a:lnTo>
                <a:lnTo>
                  <a:pt x="346" y="242"/>
                </a:lnTo>
                <a:lnTo>
                  <a:pt x="346" y="242"/>
                </a:lnTo>
                <a:lnTo>
                  <a:pt x="335" y="226"/>
                </a:lnTo>
                <a:lnTo>
                  <a:pt x="333" y="219"/>
                </a:lnTo>
                <a:lnTo>
                  <a:pt x="331" y="217"/>
                </a:lnTo>
                <a:lnTo>
                  <a:pt x="331" y="217"/>
                </a:lnTo>
                <a:lnTo>
                  <a:pt x="323" y="197"/>
                </a:lnTo>
                <a:lnTo>
                  <a:pt x="317" y="185"/>
                </a:lnTo>
                <a:lnTo>
                  <a:pt x="312" y="177"/>
                </a:lnTo>
                <a:lnTo>
                  <a:pt x="297" y="167"/>
                </a:lnTo>
                <a:lnTo>
                  <a:pt x="297" y="167"/>
                </a:lnTo>
                <a:lnTo>
                  <a:pt x="284" y="151"/>
                </a:lnTo>
                <a:lnTo>
                  <a:pt x="277" y="138"/>
                </a:lnTo>
                <a:lnTo>
                  <a:pt x="273" y="133"/>
                </a:lnTo>
                <a:lnTo>
                  <a:pt x="272" y="128"/>
                </a:lnTo>
                <a:lnTo>
                  <a:pt x="272" y="128"/>
                </a:lnTo>
                <a:lnTo>
                  <a:pt x="271" y="108"/>
                </a:lnTo>
                <a:lnTo>
                  <a:pt x="271" y="98"/>
                </a:lnTo>
                <a:lnTo>
                  <a:pt x="272" y="93"/>
                </a:lnTo>
                <a:lnTo>
                  <a:pt x="272" y="93"/>
                </a:lnTo>
                <a:lnTo>
                  <a:pt x="281" y="92"/>
                </a:lnTo>
                <a:lnTo>
                  <a:pt x="302" y="92"/>
                </a:lnTo>
                <a:lnTo>
                  <a:pt x="365" y="89"/>
                </a:lnTo>
                <a:lnTo>
                  <a:pt x="460" y="88"/>
                </a:lnTo>
                <a:lnTo>
                  <a:pt x="460" y="88"/>
                </a:lnTo>
                <a:lnTo>
                  <a:pt x="464" y="89"/>
                </a:lnTo>
                <a:lnTo>
                  <a:pt x="466" y="90"/>
                </a:lnTo>
                <a:lnTo>
                  <a:pt x="470" y="92"/>
                </a:lnTo>
                <a:lnTo>
                  <a:pt x="475" y="93"/>
                </a:lnTo>
                <a:lnTo>
                  <a:pt x="475" y="93"/>
                </a:lnTo>
                <a:lnTo>
                  <a:pt x="487" y="93"/>
                </a:lnTo>
                <a:lnTo>
                  <a:pt x="494" y="95"/>
                </a:lnTo>
                <a:lnTo>
                  <a:pt x="500" y="98"/>
                </a:lnTo>
                <a:lnTo>
                  <a:pt x="500" y="98"/>
                </a:lnTo>
                <a:lnTo>
                  <a:pt x="506" y="103"/>
                </a:lnTo>
                <a:lnTo>
                  <a:pt x="511" y="110"/>
                </a:lnTo>
                <a:lnTo>
                  <a:pt x="517" y="119"/>
                </a:lnTo>
                <a:lnTo>
                  <a:pt x="525" y="128"/>
                </a:lnTo>
                <a:lnTo>
                  <a:pt x="525" y="128"/>
                </a:lnTo>
                <a:lnTo>
                  <a:pt x="527" y="129"/>
                </a:lnTo>
                <a:lnTo>
                  <a:pt x="528" y="130"/>
                </a:lnTo>
                <a:lnTo>
                  <a:pt x="531" y="130"/>
                </a:lnTo>
                <a:lnTo>
                  <a:pt x="532" y="129"/>
                </a:lnTo>
                <a:lnTo>
                  <a:pt x="535" y="126"/>
                </a:lnTo>
                <a:lnTo>
                  <a:pt x="537" y="120"/>
                </a:lnTo>
                <a:lnTo>
                  <a:pt x="539" y="108"/>
                </a:lnTo>
                <a:lnTo>
                  <a:pt x="539" y="98"/>
                </a:lnTo>
                <a:lnTo>
                  <a:pt x="539" y="98"/>
                </a:lnTo>
                <a:lnTo>
                  <a:pt x="541" y="97"/>
                </a:lnTo>
                <a:lnTo>
                  <a:pt x="542" y="95"/>
                </a:lnTo>
                <a:lnTo>
                  <a:pt x="551" y="95"/>
                </a:lnTo>
                <a:lnTo>
                  <a:pt x="579" y="98"/>
                </a:lnTo>
                <a:lnTo>
                  <a:pt x="596" y="99"/>
                </a:lnTo>
                <a:lnTo>
                  <a:pt x="613" y="100"/>
                </a:lnTo>
                <a:lnTo>
                  <a:pt x="627" y="100"/>
                </a:lnTo>
                <a:lnTo>
                  <a:pt x="634" y="99"/>
                </a:lnTo>
                <a:lnTo>
                  <a:pt x="639" y="98"/>
                </a:lnTo>
                <a:lnTo>
                  <a:pt x="639" y="98"/>
                </a:lnTo>
                <a:lnTo>
                  <a:pt x="642" y="97"/>
                </a:lnTo>
                <a:lnTo>
                  <a:pt x="643" y="94"/>
                </a:lnTo>
                <a:lnTo>
                  <a:pt x="642" y="93"/>
                </a:lnTo>
                <a:lnTo>
                  <a:pt x="639" y="92"/>
                </a:lnTo>
                <a:lnTo>
                  <a:pt x="629" y="88"/>
                </a:lnTo>
                <a:lnTo>
                  <a:pt x="616" y="84"/>
                </a:lnTo>
                <a:lnTo>
                  <a:pt x="588" y="81"/>
                </a:lnTo>
                <a:lnTo>
                  <a:pt x="574" y="78"/>
                </a:lnTo>
                <a:lnTo>
                  <a:pt x="574" y="78"/>
                </a:lnTo>
                <a:lnTo>
                  <a:pt x="610" y="73"/>
                </a:lnTo>
                <a:lnTo>
                  <a:pt x="637" y="68"/>
                </a:lnTo>
                <a:lnTo>
                  <a:pt x="647" y="66"/>
                </a:lnTo>
                <a:lnTo>
                  <a:pt x="653" y="63"/>
                </a:lnTo>
                <a:lnTo>
                  <a:pt x="653" y="63"/>
                </a:lnTo>
                <a:lnTo>
                  <a:pt x="655" y="62"/>
                </a:lnTo>
                <a:lnTo>
                  <a:pt x="655" y="61"/>
                </a:lnTo>
                <a:lnTo>
                  <a:pt x="653" y="58"/>
                </a:lnTo>
                <a:lnTo>
                  <a:pt x="650" y="57"/>
                </a:lnTo>
                <a:lnTo>
                  <a:pt x="645" y="54"/>
                </a:lnTo>
                <a:lnTo>
                  <a:pt x="635" y="53"/>
                </a:lnTo>
                <a:lnTo>
                  <a:pt x="630" y="53"/>
                </a:lnTo>
                <a:lnTo>
                  <a:pt x="629" y="53"/>
                </a:lnTo>
                <a:lnTo>
                  <a:pt x="629" y="53"/>
                </a:lnTo>
                <a:lnTo>
                  <a:pt x="627" y="53"/>
                </a:lnTo>
                <a:lnTo>
                  <a:pt x="627" y="52"/>
                </a:lnTo>
                <a:lnTo>
                  <a:pt x="629" y="43"/>
                </a:lnTo>
                <a:lnTo>
                  <a:pt x="629" y="43"/>
                </a:lnTo>
                <a:lnTo>
                  <a:pt x="627" y="42"/>
                </a:lnTo>
                <a:lnTo>
                  <a:pt x="626" y="41"/>
                </a:lnTo>
                <a:lnTo>
                  <a:pt x="617" y="40"/>
                </a:lnTo>
                <a:lnTo>
                  <a:pt x="591" y="36"/>
                </a:lnTo>
                <a:lnTo>
                  <a:pt x="567" y="35"/>
                </a:lnTo>
                <a:lnTo>
                  <a:pt x="554" y="33"/>
                </a:lnTo>
                <a:lnTo>
                  <a:pt x="554" y="33"/>
                </a:lnTo>
                <a:lnTo>
                  <a:pt x="561" y="30"/>
                </a:lnTo>
                <a:lnTo>
                  <a:pt x="573" y="22"/>
                </a:lnTo>
                <a:lnTo>
                  <a:pt x="580" y="19"/>
                </a:lnTo>
                <a:lnTo>
                  <a:pt x="587" y="14"/>
                </a:lnTo>
                <a:lnTo>
                  <a:pt x="591" y="9"/>
                </a:lnTo>
                <a:lnTo>
                  <a:pt x="594" y="4"/>
                </a:lnTo>
                <a:lnTo>
                  <a:pt x="594" y="4"/>
                </a:lnTo>
                <a:lnTo>
                  <a:pt x="594" y="1"/>
                </a:lnTo>
                <a:lnTo>
                  <a:pt x="593" y="0"/>
                </a:lnTo>
                <a:lnTo>
                  <a:pt x="587" y="0"/>
                </a:lnTo>
                <a:lnTo>
                  <a:pt x="578" y="1"/>
                </a:lnTo>
                <a:lnTo>
                  <a:pt x="568" y="4"/>
                </a:lnTo>
                <a:lnTo>
                  <a:pt x="548" y="10"/>
                </a:lnTo>
                <a:lnTo>
                  <a:pt x="539" y="14"/>
                </a:lnTo>
                <a:lnTo>
                  <a:pt x="539" y="14"/>
                </a:lnTo>
                <a:lnTo>
                  <a:pt x="518" y="12"/>
                </a:lnTo>
                <a:lnTo>
                  <a:pt x="497" y="12"/>
                </a:lnTo>
                <a:lnTo>
                  <a:pt x="475" y="14"/>
                </a:lnTo>
                <a:lnTo>
                  <a:pt x="475" y="14"/>
                </a:lnTo>
                <a:lnTo>
                  <a:pt x="458" y="17"/>
                </a:lnTo>
                <a:lnTo>
                  <a:pt x="449" y="20"/>
                </a:lnTo>
                <a:lnTo>
                  <a:pt x="445" y="22"/>
                </a:lnTo>
                <a:lnTo>
                  <a:pt x="445" y="23"/>
                </a:lnTo>
                <a:lnTo>
                  <a:pt x="445" y="23"/>
                </a:lnTo>
                <a:lnTo>
                  <a:pt x="383" y="19"/>
                </a:lnTo>
                <a:lnTo>
                  <a:pt x="333" y="14"/>
                </a:lnTo>
                <a:lnTo>
                  <a:pt x="310" y="11"/>
                </a:lnTo>
                <a:lnTo>
                  <a:pt x="292" y="9"/>
                </a:lnTo>
                <a:lnTo>
                  <a:pt x="292" y="9"/>
                </a:lnTo>
                <a:lnTo>
                  <a:pt x="276" y="7"/>
                </a:lnTo>
                <a:lnTo>
                  <a:pt x="256" y="7"/>
                </a:lnTo>
                <a:lnTo>
                  <a:pt x="235" y="9"/>
                </a:lnTo>
                <a:lnTo>
                  <a:pt x="215" y="11"/>
                </a:lnTo>
                <a:lnTo>
                  <a:pt x="195" y="15"/>
                </a:lnTo>
                <a:lnTo>
                  <a:pt x="179" y="19"/>
                </a:lnTo>
                <a:lnTo>
                  <a:pt x="168" y="23"/>
                </a:lnTo>
                <a:lnTo>
                  <a:pt x="164" y="26"/>
                </a:lnTo>
                <a:lnTo>
                  <a:pt x="163" y="28"/>
                </a:lnTo>
                <a:lnTo>
                  <a:pt x="163" y="28"/>
                </a:lnTo>
                <a:lnTo>
                  <a:pt x="162" y="37"/>
                </a:lnTo>
                <a:lnTo>
                  <a:pt x="162" y="53"/>
                </a:lnTo>
                <a:lnTo>
                  <a:pt x="163" y="97"/>
                </a:lnTo>
                <a:lnTo>
                  <a:pt x="166" y="139"/>
                </a:lnTo>
                <a:lnTo>
                  <a:pt x="167" y="152"/>
                </a:lnTo>
                <a:lnTo>
                  <a:pt x="168" y="157"/>
                </a:lnTo>
                <a:lnTo>
                  <a:pt x="168" y="157"/>
                </a:lnTo>
                <a:lnTo>
                  <a:pt x="168" y="159"/>
                </a:lnTo>
                <a:lnTo>
                  <a:pt x="166" y="162"/>
                </a:lnTo>
                <a:lnTo>
                  <a:pt x="158" y="171"/>
                </a:lnTo>
                <a:lnTo>
                  <a:pt x="151" y="179"/>
                </a:lnTo>
                <a:lnTo>
                  <a:pt x="148" y="182"/>
                </a:lnTo>
                <a:lnTo>
                  <a:pt x="148" y="182"/>
                </a:lnTo>
                <a:lnTo>
                  <a:pt x="153" y="191"/>
                </a:lnTo>
                <a:lnTo>
                  <a:pt x="164" y="213"/>
                </a:lnTo>
                <a:lnTo>
                  <a:pt x="196" y="284"/>
                </a:lnTo>
                <a:lnTo>
                  <a:pt x="242" y="386"/>
                </a:lnTo>
                <a:lnTo>
                  <a:pt x="242" y="386"/>
                </a:lnTo>
                <a:lnTo>
                  <a:pt x="210" y="422"/>
                </a:lnTo>
                <a:lnTo>
                  <a:pt x="184" y="453"/>
                </a:lnTo>
                <a:lnTo>
                  <a:pt x="172" y="468"/>
                </a:lnTo>
                <a:lnTo>
                  <a:pt x="163" y="480"/>
                </a:lnTo>
                <a:lnTo>
                  <a:pt x="163" y="480"/>
                </a:lnTo>
                <a:lnTo>
                  <a:pt x="157" y="491"/>
                </a:lnTo>
                <a:lnTo>
                  <a:pt x="154" y="501"/>
                </a:lnTo>
                <a:lnTo>
                  <a:pt x="153" y="510"/>
                </a:lnTo>
                <a:lnTo>
                  <a:pt x="153" y="518"/>
                </a:lnTo>
                <a:lnTo>
                  <a:pt x="156" y="527"/>
                </a:lnTo>
                <a:lnTo>
                  <a:pt x="158" y="537"/>
                </a:lnTo>
                <a:lnTo>
                  <a:pt x="161" y="547"/>
                </a:lnTo>
                <a:lnTo>
                  <a:pt x="163" y="559"/>
                </a:lnTo>
                <a:lnTo>
                  <a:pt x="163" y="559"/>
                </a:lnTo>
                <a:lnTo>
                  <a:pt x="164" y="578"/>
                </a:lnTo>
                <a:lnTo>
                  <a:pt x="164" y="606"/>
                </a:lnTo>
                <a:lnTo>
                  <a:pt x="163" y="642"/>
                </a:lnTo>
                <a:lnTo>
                  <a:pt x="159" y="680"/>
                </a:lnTo>
                <a:lnTo>
                  <a:pt x="156" y="718"/>
                </a:lnTo>
                <a:lnTo>
                  <a:pt x="152" y="753"/>
                </a:lnTo>
                <a:lnTo>
                  <a:pt x="147" y="780"/>
                </a:lnTo>
                <a:lnTo>
                  <a:pt x="143" y="797"/>
                </a:lnTo>
                <a:lnTo>
                  <a:pt x="143" y="797"/>
                </a:lnTo>
                <a:lnTo>
                  <a:pt x="131" y="826"/>
                </a:lnTo>
                <a:lnTo>
                  <a:pt x="114" y="859"/>
                </a:lnTo>
                <a:lnTo>
                  <a:pt x="89" y="907"/>
                </a:lnTo>
                <a:lnTo>
                  <a:pt x="89" y="907"/>
                </a:lnTo>
                <a:lnTo>
                  <a:pt x="89" y="909"/>
                </a:lnTo>
                <a:lnTo>
                  <a:pt x="90" y="912"/>
                </a:lnTo>
                <a:lnTo>
                  <a:pt x="94" y="914"/>
                </a:lnTo>
                <a:lnTo>
                  <a:pt x="99" y="915"/>
                </a:lnTo>
                <a:lnTo>
                  <a:pt x="111" y="916"/>
                </a:lnTo>
                <a:lnTo>
                  <a:pt x="123" y="916"/>
                </a:lnTo>
                <a:lnTo>
                  <a:pt x="123" y="916"/>
                </a:lnTo>
                <a:lnTo>
                  <a:pt x="137" y="915"/>
                </a:lnTo>
                <a:lnTo>
                  <a:pt x="152" y="914"/>
                </a:lnTo>
                <a:lnTo>
                  <a:pt x="168" y="912"/>
                </a:lnTo>
                <a:lnTo>
                  <a:pt x="168" y="912"/>
                </a:lnTo>
                <a:lnTo>
                  <a:pt x="163" y="956"/>
                </a:lnTo>
                <a:lnTo>
                  <a:pt x="163" y="956"/>
                </a:lnTo>
                <a:lnTo>
                  <a:pt x="162" y="962"/>
                </a:lnTo>
                <a:lnTo>
                  <a:pt x="161" y="966"/>
                </a:lnTo>
                <a:lnTo>
                  <a:pt x="158" y="966"/>
                </a:lnTo>
                <a:lnTo>
                  <a:pt x="158" y="966"/>
                </a:lnTo>
                <a:lnTo>
                  <a:pt x="158" y="966"/>
                </a:lnTo>
                <a:lnTo>
                  <a:pt x="157" y="969"/>
                </a:lnTo>
                <a:lnTo>
                  <a:pt x="149" y="977"/>
                </a:lnTo>
                <a:lnTo>
                  <a:pt x="136" y="991"/>
                </a:lnTo>
                <a:lnTo>
                  <a:pt x="114" y="1011"/>
                </a:lnTo>
                <a:lnTo>
                  <a:pt x="114" y="1011"/>
                </a:lnTo>
                <a:lnTo>
                  <a:pt x="107" y="1017"/>
                </a:lnTo>
                <a:lnTo>
                  <a:pt x="101" y="1023"/>
                </a:lnTo>
                <a:lnTo>
                  <a:pt x="97" y="1031"/>
                </a:lnTo>
                <a:lnTo>
                  <a:pt x="94" y="1039"/>
                </a:lnTo>
                <a:lnTo>
                  <a:pt x="90" y="1048"/>
                </a:lnTo>
                <a:lnTo>
                  <a:pt x="88" y="1057"/>
                </a:lnTo>
                <a:lnTo>
                  <a:pt x="85" y="1076"/>
                </a:lnTo>
                <a:lnTo>
                  <a:pt x="84" y="1098"/>
                </a:lnTo>
                <a:lnTo>
                  <a:pt x="84" y="1121"/>
                </a:lnTo>
                <a:lnTo>
                  <a:pt x="84" y="1170"/>
                </a:lnTo>
                <a:lnTo>
                  <a:pt x="84" y="1170"/>
                </a:lnTo>
                <a:lnTo>
                  <a:pt x="83" y="1183"/>
                </a:lnTo>
                <a:lnTo>
                  <a:pt x="80" y="1197"/>
                </a:lnTo>
                <a:lnTo>
                  <a:pt x="75" y="1210"/>
                </a:lnTo>
                <a:lnTo>
                  <a:pt x="70" y="1225"/>
                </a:lnTo>
                <a:lnTo>
                  <a:pt x="57" y="1255"/>
                </a:lnTo>
                <a:lnTo>
                  <a:pt x="42" y="1284"/>
                </a:lnTo>
                <a:lnTo>
                  <a:pt x="26" y="1310"/>
                </a:lnTo>
                <a:lnTo>
                  <a:pt x="12" y="1330"/>
                </a:lnTo>
                <a:lnTo>
                  <a:pt x="0" y="1348"/>
                </a:lnTo>
                <a:lnTo>
                  <a:pt x="0" y="1348"/>
                </a:lnTo>
                <a:lnTo>
                  <a:pt x="12" y="1356"/>
                </a:lnTo>
                <a:lnTo>
                  <a:pt x="39" y="1373"/>
                </a:lnTo>
                <a:lnTo>
                  <a:pt x="39" y="1373"/>
                </a:lnTo>
                <a:lnTo>
                  <a:pt x="48" y="1379"/>
                </a:lnTo>
                <a:lnTo>
                  <a:pt x="58" y="1388"/>
                </a:lnTo>
                <a:lnTo>
                  <a:pt x="69" y="1396"/>
                </a:lnTo>
                <a:lnTo>
                  <a:pt x="80" y="1406"/>
                </a:lnTo>
                <a:lnTo>
                  <a:pt x="92" y="1414"/>
                </a:lnTo>
                <a:lnTo>
                  <a:pt x="106" y="1421"/>
                </a:lnTo>
                <a:lnTo>
                  <a:pt x="112" y="1423"/>
                </a:lnTo>
                <a:lnTo>
                  <a:pt x="120" y="1424"/>
                </a:lnTo>
                <a:lnTo>
                  <a:pt x="126" y="1424"/>
                </a:lnTo>
                <a:lnTo>
                  <a:pt x="133" y="1423"/>
                </a:lnTo>
                <a:lnTo>
                  <a:pt x="133" y="1423"/>
                </a:lnTo>
                <a:lnTo>
                  <a:pt x="159" y="1416"/>
                </a:lnTo>
                <a:lnTo>
                  <a:pt x="195" y="1409"/>
                </a:lnTo>
                <a:lnTo>
                  <a:pt x="195" y="1409"/>
                </a:lnTo>
                <a:lnTo>
                  <a:pt x="201" y="1503"/>
                </a:lnTo>
                <a:lnTo>
                  <a:pt x="205" y="1543"/>
                </a:lnTo>
                <a:lnTo>
                  <a:pt x="208" y="1566"/>
                </a:lnTo>
                <a:lnTo>
                  <a:pt x="208" y="1566"/>
                </a:lnTo>
                <a:lnTo>
                  <a:pt x="210" y="1573"/>
                </a:lnTo>
                <a:lnTo>
                  <a:pt x="216" y="1583"/>
                </a:lnTo>
                <a:lnTo>
                  <a:pt x="234" y="1611"/>
                </a:lnTo>
                <a:lnTo>
                  <a:pt x="288" y="1688"/>
                </a:lnTo>
                <a:lnTo>
                  <a:pt x="376" y="1810"/>
                </a:lnTo>
                <a:lnTo>
                  <a:pt x="376" y="1810"/>
                </a:lnTo>
                <a:lnTo>
                  <a:pt x="381" y="1817"/>
                </a:lnTo>
                <a:lnTo>
                  <a:pt x="387" y="1823"/>
                </a:lnTo>
                <a:lnTo>
                  <a:pt x="392" y="1829"/>
                </a:lnTo>
                <a:lnTo>
                  <a:pt x="397" y="1836"/>
                </a:lnTo>
                <a:lnTo>
                  <a:pt x="400" y="1842"/>
                </a:lnTo>
                <a:lnTo>
                  <a:pt x="400" y="1850"/>
                </a:lnTo>
                <a:lnTo>
                  <a:pt x="397" y="1859"/>
                </a:lnTo>
                <a:lnTo>
                  <a:pt x="391" y="1869"/>
                </a:lnTo>
                <a:lnTo>
                  <a:pt x="391" y="1869"/>
                </a:lnTo>
                <a:lnTo>
                  <a:pt x="371" y="1894"/>
                </a:lnTo>
                <a:lnTo>
                  <a:pt x="349" y="1919"/>
                </a:lnTo>
                <a:lnTo>
                  <a:pt x="329" y="1940"/>
                </a:lnTo>
                <a:lnTo>
                  <a:pt x="322" y="1946"/>
                </a:lnTo>
                <a:lnTo>
                  <a:pt x="317" y="1948"/>
                </a:lnTo>
                <a:lnTo>
                  <a:pt x="317" y="1948"/>
                </a:lnTo>
                <a:lnTo>
                  <a:pt x="309" y="1951"/>
                </a:lnTo>
                <a:lnTo>
                  <a:pt x="303" y="1955"/>
                </a:lnTo>
                <a:lnTo>
                  <a:pt x="298" y="1960"/>
                </a:lnTo>
                <a:lnTo>
                  <a:pt x="297" y="1961"/>
                </a:lnTo>
                <a:lnTo>
                  <a:pt x="297" y="1963"/>
                </a:lnTo>
                <a:lnTo>
                  <a:pt x="302" y="1983"/>
                </a:lnTo>
                <a:lnTo>
                  <a:pt x="302" y="1983"/>
                </a:lnTo>
                <a:lnTo>
                  <a:pt x="303" y="1993"/>
                </a:lnTo>
                <a:lnTo>
                  <a:pt x="304" y="2002"/>
                </a:lnTo>
                <a:lnTo>
                  <a:pt x="305" y="2005"/>
                </a:lnTo>
                <a:lnTo>
                  <a:pt x="307" y="2008"/>
                </a:lnTo>
                <a:lnTo>
                  <a:pt x="307" y="2008"/>
                </a:lnTo>
                <a:lnTo>
                  <a:pt x="310" y="2010"/>
                </a:lnTo>
                <a:lnTo>
                  <a:pt x="318" y="2012"/>
                </a:lnTo>
                <a:lnTo>
                  <a:pt x="336" y="2015"/>
                </a:lnTo>
                <a:lnTo>
                  <a:pt x="356" y="2018"/>
                </a:lnTo>
                <a:lnTo>
                  <a:pt x="362" y="2018"/>
                </a:lnTo>
                <a:lnTo>
                  <a:pt x="366" y="2018"/>
                </a:lnTo>
                <a:lnTo>
                  <a:pt x="366" y="2018"/>
                </a:lnTo>
                <a:lnTo>
                  <a:pt x="382" y="2009"/>
                </a:lnTo>
                <a:lnTo>
                  <a:pt x="395" y="2002"/>
                </a:lnTo>
                <a:lnTo>
                  <a:pt x="401" y="1998"/>
                </a:lnTo>
                <a:lnTo>
                  <a:pt x="406" y="1993"/>
                </a:lnTo>
                <a:lnTo>
                  <a:pt x="406" y="1993"/>
                </a:lnTo>
                <a:lnTo>
                  <a:pt x="416" y="1983"/>
                </a:lnTo>
                <a:lnTo>
                  <a:pt x="428" y="1973"/>
                </a:lnTo>
                <a:lnTo>
                  <a:pt x="438" y="1966"/>
                </a:lnTo>
                <a:lnTo>
                  <a:pt x="442" y="1965"/>
                </a:lnTo>
                <a:lnTo>
                  <a:pt x="445" y="1963"/>
                </a:lnTo>
                <a:lnTo>
                  <a:pt x="445" y="1963"/>
                </a:lnTo>
                <a:lnTo>
                  <a:pt x="452" y="1965"/>
                </a:lnTo>
                <a:lnTo>
                  <a:pt x="459" y="1967"/>
                </a:lnTo>
                <a:lnTo>
                  <a:pt x="464" y="1971"/>
                </a:lnTo>
                <a:lnTo>
                  <a:pt x="465" y="1972"/>
                </a:lnTo>
                <a:lnTo>
                  <a:pt x="465" y="1973"/>
                </a:lnTo>
                <a:lnTo>
                  <a:pt x="465" y="1973"/>
                </a:lnTo>
                <a:lnTo>
                  <a:pt x="466" y="1974"/>
                </a:lnTo>
                <a:lnTo>
                  <a:pt x="469" y="1974"/>
                </a:lnTo>
                <a:lnTo>
                  <a:pt x="479" y="1972"/>
                </a:lnTo>
                <a:lnTo>
                  <a:pt x="484" y="1971"/>
                </a:lnTo>
                <a:lnTo>
                  <a:pt x="489" y="1967"/>
                </a:lnTo>
                <a:lnTo>
                  <a:pt x="492" y="1963"/>
                </a:lnTo>
                <a:lnTo>
                  <a:pt x="495" y="1958"/>
                </a:lnTo>
                <a:lnTo>
                  <a:pt x="495" y="1958"/>
                </a:lnTo>
                <a:lnTo>
                  <a:pt x="496" y="1948"/>
                </a:lnTo>
                <a:lnTo>
                  <a:pt x="496" y="1940"/>
                </a:lnTo>
                <a:lnTo>
                  <a:pt x="495" y="1934"/>
                </a:lnTo>
                <a:lnTo>
                  <a:pt x="495" y="1934"/>
                </a:lnTo>
                <a:lnTo>
                  <a:pt x="496" y="1934"/>
                </a:lnTo>
                <a:lnTo>
                  <a:pt x="500" y="1934"/>
                </a:lnTo>
                <a:lnTo>
                  <a:pt x="502" y="1931"/>
                </a:lnTo>
                <a:lnTo>
                  <a:pt x="504" y="1929"/>
                </a:lnTo>
                <a:lnTo>
                  <a:pt x="505" y="1925"/>
                </a:lnTo>
                <a:lnTo>
                  <a:pt x="505" y="1919"/>
                </a:lnTo>
                <a:lnTo>
                  <a:pt x="505" y="1919"/>
                </a:lnTo>
                <a:lnTo>
                  <a:pt x="504" y="1896"/>
                </a:lnTo>
                <a:lnTo>
                  <a:pt x="502" y="1889"/>
                </a:lnTo>
                <a:lnTo>
                  <a:pt x="500" y="1884"/>
                </a:lnTo>
                <a:lnTo>
                  <a:pt x="500" y="1884"/>
                </a:lnTo>
                <a:lnTo>
                  <a:pt x="496" y="1875"/>
                </a:lnTo>
                <a:lnTo>
                  <a:pt x="491" y="1860"/>
                </a:lnTo>
                <a:lnTo>
                  <a:pt x="487" y="1845"/>
                </a:lnTo>
                <a:lnTo>
                  <a:pt x="485" y="1834"/>
                </a:lnTo>
                <a:lnTo>
                  <a:pt x="485" y="1834"/>
                </a:lnTo>
                <a:lnTo>
                  <a:pt x="484" y="1827"/>
                </a:lnTo>
                <a:lnTo>
                  <a:pt x="483" y="1818"/>
                </a:lnTo>
                <a:lnTo>
                  <a:pt x="475" y="1802"/>
                </a:lnTo>
                <a:lnTo>
                  <a:pt x="460" y="1775"/>
                </a:lnTo>
                <a:lnTo>
                  <a:pt x="460" y="1775"/>
                </a:lnTo>
                <a:lnTo>
                  <a:pt x="452" y="1757"/>
                </a:lnTo>
                <a:lnTo>
                  <a:pt x="444" y="1741"/>
                </a:lnTo>
                <a:lnTo>
                  <a:pt x="439" y="1725"/>
                </a:lnTo>
                <a:lnTo>
                  <a:pt x="434" y="1709"/>
                </a:lnTo>
                <a:lnTo>
                  <a:pt x="424" y="1674"/>
                </a:lnTo>
                <a:lnTo>
                  <a:pt x="418" y="1656"/>
                </a:lnTo>
                <a:lnTo>
                  <a:pt x="411" y="1636"/>
                </a:lnTo>
                <a:lnTo>
                  <a:pt x="411" y="1636"/>
                </a:lnTo>
                <a:lnTo>
                  <a:pt x="396" y="1599"/>
                </a:lnTo>
                <a:lnTo>
                  <a:pt x="383" y="1569"/>
                </a:lnTo>
                <a:lnTo>
                  <a:pt x="374" y="1549"/>
                </a:lnTo>
                <a:lnTo>
                  <a:pt x="366" y="1537"/>
                </a:lnTo>
                <a:lnTo>
                  <a:pt x="366" y="1537"/>
                </a:lnTo>
                <a:lnTo>
                  <a:pt x="364" y="1529"/>
                </a:lnTo>
                <a:lnTo>
                  <a:pt x="362" y="1517"/>
                </a:lnTo>
                <a:lnTo>
                  <a:pt x="361" y="1482"/>
                </a:lnTo>
                <a:lnTo>
                  <a:pt x="361" y="1442"/>
                </a:lnTo>
                <a:lnTo>
                  <a:pt x="361" y="1413"/>
                </a:lnTo>
                <a:lnTo>
                  <a:pt x="361" y="1413"/>
                </a:lnTo>
                <a:lnTo>
                  <a:pt x="361" y="1404"/>
                </a:lnTo>
                <a:lnTo>
                  <a:pt x="362" y="1395"/>
                </a:lnTo>
                <a:lnTo>
                  <a:pt x="362" y="1395"/>
                </a:lnTo>
                <a:lnTo>
                  <a:pt x="374" y="1399"/>
                </a:lnTo>
                <a:lnTo>
                  <a:pt x="386" y="1403"/>
                </a:lnTo>
                <a:lnTo>
                  <a:pt x="409" y="1410"/>
                </a:lnTo>
                <a:lnTo>
                  <a:pt x="422" y="1415"/>
                </a:lnTo>
                <a:lnTo>
                  <a:pt x="435" y="1418"/>
                </a:lnTo>
                <a:lnTo>
                  <a:pt x="452" y="1421"/>
                </a:lnTo>
                <a:lnTo>
                  <a:pt x="469" y="1423"/>
                </a:lnTo>
                <a:lnTo>
                  <a:pt x="469" y="1423"/>
                </a:lnTo>
                <a:lnTo>
                  <a:pt x="489" y="1447"/>
                </a:lnTo>
                <a:lnTo>
                  <a:pt x="510" y="1470"/>
                </a:lnTo>
                <a:lnTo>
                  <a:pt x="521" y="1480"/>
                </a:lnTo>
                <a:lnTo>
                  <a:pt x="531" y="1487"/>
                </a:lnTo>
                <a:lnTo>
                  <a:pt x="541" y="1493"/>
                </a:lnTo>
                <a:lnTo>
                  <a:pt x="549" y="1497"/>
                </a:lnTo>
                <a:lnTo>
                  <a:pt x="549" y="1497"/>
                </a:lnTo>
                <a:lnTo>
                  <a:pt x="562" y="1501"/>
                </a:lnTo>
                <a:lnTo>
                  <a:pt x="572" y="1504"/>
                </a:lnTo>
                <a:lnTo>
                  <a:pt x="587" y="1511"/>
                </a:lnTo>
                <a:lnTo>
                  <a:pt x="593" y="1512"/>
                </a:lnTo>
                <a:lnTo>
                  <a:pt x="599" y="1512"/>
                </a:lnTo>
                <a:lnTo>
                  <a:pt x="606" y="1508"/>
                </a:lnTo>
                <a:lnTo>
                  <a:pt x="614" y="1502"/>
                </a:lnTo>
                <a:lnTo>
                  <a:pt x="614" y="1502"/>
                </a:lnTo>
                <a:lnTo>
                  <a:pt x="619" y="1497"/>
                </a:lnTo>
                <a:lnTo>
                  <a:pt x="624" y="1490"/>
                </a:lnTo>
                <a:lnTo>
                  <a:pt x="637" y="1471"/>
                </a:lnTo>
                <a:lnTo>
                  <a:pt x="651" y="1447"/>
                </a:lnTo>
                <a:lnTo>
                  <a:pt x="665" y="1423"/>
                </a:lnTo>
                <a:lnTo>
                  <a:pt x="688" y="1378"/>
                </a:lnTo>
                <a:lnTo>
                  <a:pt x="698" y="1358"/>
                </a:lnTo>
                <a:lnTo>
                  <a:pt x="698" y="1358"/>
                </a:lnTo>
                <a:lnTo>
                  <a:pt x="715" y="1374"/>
                </a:lnTo>
                <a:lnTo>
                  <a:pt x="756" y="1408"/>
                </a:lnTo>
                <a:lnTo>
                  <a:pt x="778" y="1425"/>
                </a:lnTo>
                <a:lnTo>
                  <a:pt x="799" y="1439"/>
                </a:lnTo>
                <a:lnTo>
                  <a:pt x="808" y="1444"/>
                </a:lnTo>
                <a:lnTo>
                  <a:pt x="817" y="1447"/>
                </a:lnTo>
                <a:lnTo>
                  <a:pt x="823" y="1449"/>
                </a:lnTo>
                <a:lnTo>
                  <a:pt x="824" y="1449"/>
                </a:lnTo>
                <a:lnTo>
                  <a:pt x="827" y="1447"/>
                </a:lnTo>
                <a:lnTo>
                  <a:pt x="827" y="1447"/>
                </a:lnTo>
                <a:lnTo>
                  <a:pt x="838" y="1436"/>
                </a:lnTo>
                <a:lnTo>
                  <a:pt x="847" y="1426"/>
                </a:lnTo>
                <a:lnTo>
                  <a:pt x="850" y="1416"/>
                </a:lnTo>
                <a:lnTo>
                  <a:pt x="851" y="1411"/>
                </a:lnTo>
                <a:lnTo>
                  <a:pt x="851" y="1408"/>
                </a:lnTo>
                <a:lnTo>
                  <a:pt x="851" y="1408"/>
                </a:lnTo>
                <a:lnTo>
                  <a:pt x="848" y="1373"/>
                </a:lnTo>
                <a:lnTo>
                  <a:pt x="845" y="1353"/>
                </a:lnTo>
                <a:lnTo>
                  <a:pt x="843" y="1346"/>
                </a:lnTo>
                <a:lnTo>
                  <a:pt x="842" y="1343"/>
                </a:lnTo>
                <a:lnTo>
                  <a:pt x="842" y="1343"/>
                </a:lnTo>
                <a:lnTo>
                  <a:pt x="838" y="1339"/>
                </a:lnTo>
                <a:lnTo>
                  <a:pt x="835" y="1334"/>
                </a:lnTo>
                <a:lnTo>
                  <a:pt x="832" y="1323"/>
                </a:lnTo>
                <a:lnTo>
                  <a:pt x="832" y="1323"/>
                </a:lnTo>
                <a:lnTo>
                  <a:pt x="828" y="1318"/>
                </a:lnTo>
                <a:lnTo>
                  <a:pt x="822" y="1313"/>
                </a:lnTo>
                <a:lnTo>
                  <a:pt x="816" y="1308"/>
                </a:lnTo>
                <a:lnTo>
                  <a:pt x="812" y="1303"/>
                </a:lnTo>
                <a:lnTo>
                  <a:pt x="812" y="1303"/>
                </a:lnTo>
                <a:lnTo>
                  <a:pt x="802" y="1295"/>
                </a:lnTo>
                <a:lnTo>
                  <a:pt x="783" y="1281"/>
                </a:lnTo>
                <a:lnTo>
                  <a:pt x="757" y="1264"/>
                </a:lnTo>
                <a:lnTo>
                  <a:pt x="757" y="1249"/>
                </a:lnTo>
                <a:lnTo>
                  <a:pt x="757" y="1249"/>
                </a:lnTo>
                <a:lnTo>
                  <a:pt x="757" y="1244"/>
                </a:lnTo>
                <a:lnTo>
                  <a:pt x="757" y="1239"/>
                </a:lnTo>
                <a:lnTo>
                  <a:pt x="756" y="1236"/>
                </a:lnTo>
                <a:lnTo>
                  <a:pt x="754" y="1234"/>
                </a:lnTo>
                <a:lnTo>
                  <a:pt x="749" y="1232"/>
                </a:lnTo>
                <a:lnTo>
                  <a:pt x="743" y="1229"/>
                </a:lnTo>
                <a:lnTo>
                  <a:pt x="743" y="1229"/>
                </a:lnTo>
                <a:lnTo>
                  <a:pt x="736" y="1227"/>
                </a:lnTo>
                <a:lnTo>
                  <a:pt x="734" y="1225"/>
                </a:lnTo>
                <a:lnTo>
                  <a:pt x="733" y="1224"/>
                </a:lnTo>
                <a:lnTo>
                  <a:pt x="733" y="1223"/>
                </a:lnTo>
                <a:lnTo>
                  <a:pt x="731" y="1223"/>
                </a:lnTo>
                <a:lnTo>
                  <a:pt x="731" y="1223"/>
                </a:lnTo>
                <a:lnTo>
                  <a:pt x="723" y="1224"/>
                </a:lnTo>
                <a:lnTo>
                  <a:pt x="723" y="1224"/>
                </a:lnTo>
                <a:lnTo>
                  <a:pt x="700" y="1228"/>
                </a:lnTo>
                <a:lnTo>
                  <a:pt x="693" y="1229"/>
                </a:lnTo>
                <a:lnTo>
                  <a:pt x="629" y="1308"/>
                </a:lnTo>
                <a:lnTo>
                  <a:pt x="629" y="1308"/>
                </a:lnTo>
                <a:lnTo>
                  <a:pt x="627" y="1302"/>
                </a:lnTo>
                <a:lnTo>
                  <a:pt x="625" y="1295"/>
                </a:lnTo>
                <a:lnTo>
                  <a:pt x="622" y="1286"/>
                </a:lnTo>
                <a:lnTo>
                  <a:pt x="622" y="1286"/>
                </a:lnTo>
                <a:lnTo>
                  <a:pt x="630" y="1277"/>
                </a:lnTo>
                <a:lnTo>
                  <a:pt x="639" y="1268"/>
                </a:lnTo>
                <a:lnTo>
                  <a:pt x="661" y="1249"/>
                </a:lnTo>
                <a:lnTo>
                  <a:pt x="684" y="1230"/>
                </a:lnTo>
                <a:lnTo>
                  <a:pt x="709" y="1213"/>
                </a:lnTo>
                <a:lnTo>
                  <a:pt x="750" y="1186"/>
                </a:lnTo>
                <a:lnTo>
                  <a:pt x="767" y="1174"/>
                </a:lnTo>
                <a:lnTo>
                  <a:pt x="767" y="1174"/>
                </a:lnTo>
                <a:lnTo>
                  <a:pt x="756" y="1172"/>
                </a:lnTo>
                <a:lnTo>
                  <a:pt x="730" y="1167"/>
                </a:lnTo>
                <a:lnTo>
                  <a:pt x="713" y="1163"/>
                </a:lnTo>
                <a:lnTo>
                  <a:pt x="695" y="1157"/>
                </a:lnTo>
                <a:lnTo>
                  <a:pt x="679" y="1152"/>
                </a:lnTo>
                <a:lnTo>
                  <a:pt x="663" y="1145"/>
                </a:lnTo>
                <a:lnTo>
                  <a:pt x="663" y="1145"/>
                </a:lnTo>
                <a:lnTo>
                  <a:pt x="657" y="1140"/>
                </a:lnTo>
                <a:lnTo>
                  <a:pt x="652" y="1135"/>
                </a:lnTo>
                <a:lnTo>
                  <a:pt x="650" y="1129"/>
                </a:lnTo>
                <a:lnTo>
                  <a:pt x="647" y="1121"/>
                </a:lnTo>
                <a:lnTo>
                  <a:pt x="646" y="1112"/>
                </a:lnTo>
                <a:lnTo>
                  <a:pt x="646" y="1104"/>
                </a:lnTo>
                <a:lnTo>
                  <a:pt x="646" y="1083"/>
                </a:lnTo>
                <a:lnTo>
                  <a:pt x="645" y="1062"/>
                </a:lnTo>
                <a:lnTo>
                  <a:pt x="643" y="1050"/>
                </a:lnTo>
                <a:lnTo>
                  <a:pt x="641" y="1039"/>
                </a:lnTo>
                <a:lnTo>
                  <a:pt x="636" y="1028"/>
                </a:lnTo>
                <a:lnTo>
                  <a:pt x="631" y="1017"/>
                </a:lnTo>
                <a:lnTo>
                  <a:pt x="624" y="1006"/>
                </a:lnTo>
                <a:lnTo>
                  <a:pt x="614" y="996"/>
                </a:lnTo>
                <a:lnTo>
                  <a:pt x="614" y="996"/>
                </a:lnTo>
                <a:close/>
                <a:moveTo>
                  <a:pt x="713" y="396"/>
                </a:moveTo>
                <a:lnTo>
                  <a:pt x="713" y="396"/>
                </a:lnTo>
                <a:lnTo>
                  <a:pt x="725" y="412"/>
                </a:lnTo>
                <a:lnTo>
                  <a:pt x="734" y="424"/>
                </a:lnTo>
                <a:lnTo>
                  <a:pt x="736" y="428"/>
                </a:lnTo>
                <a:lnTo>
                  <a:pt x="738" y="430"/>
                </a:lnTo>
                <a:lnTo>
                  <a:pt x="738" y="430"/>
                </a:lnTo>
                <a:lnTo>
                  <a:pt x="738" y="435"/>
                </a:lnTo>
                <a:lnTo>
                  <a:pt x="741" y="444"/>
                </a:lnTo>
                <a:lnTo>
                  <a:pt x="747" y="460"/>
                </a:lnTo>
                <a:lnTo>
                  <a:pt x="747" y="460"/>
                </a:lnTo>
                <a:lnTo>
                  <a:pt x="755" y="472"/>
                </a:lnTo>
                <a:lnTo>
                  <a:pt x="757" y="477"/>
                </a:lnTo>
                <a:lnTo>
                  <a:pt x="759" y="479"/>
                </a:lnTo>
                <a:lnTo>
                  <a:pt x="757" y="480"/>
                </a:lnTo>
                <a:lnTo>
                  <a:pt x="757" y="480"/>
                </a:lnTo>
                <a:lnTo>
                  <a:pt x="756" y="487"/>
                </a:lnTo>
                <a:lnTo>
                  <a:pt x="754" y="507"/>
                </a:lnTo>
                <a:lnTo>
                  <a:pt x="749" y="567"/>
                </a:lnTo>
                <a:lnTo>
                  <a:pt x="743" y="654"/>
                </a:lnTo>
                <a:lnTo>
                  <a:pt x="733" y="624"/>
                </a:lnTo>
                <a:lnTo>
                  <a:pt x="733" y="624"/>
                </a:lnTo>
                <a:lnTo>
                  <a:pt x="733" y="619"/>
                </a:lnTo>
                <a:lnTo>
                  <a:pt x="730" y="615"/>
                </a:lnTo>
                <a:lnTo>
                  <a:pt x="729" y="614"/>
                </a:lnTo>
                <a:lnTo>
                  <a:pt x="728" y="614"/>
                </a:lnTo>
                <a:lnTo>
                  <a:pt x="728" y="614"/>
                </a:lnTo>
                <a:lnTo>
                  <a:pt x="726" y="613"/>
                </a:lnTo>
                <a:lnTo>
                  <a:pt x="724" y="611"/>
                </a:lnTo>
                <a:lnTo>
                  <a:pt x="719" y="604"/>
                </a:lnTo>
                <a:lnTo>
                  <a:pt x="709" y="587"/>
                </a:lnTo>
                <a:lnTo>
                  <a:pt x="709" y="587"/>
                </a:lnTo>
                <a:lnTo>
                  <a:pt x="712" y="570"/>
                </a:lnTo>
                <a:lnTo>
                  <a:pt x="713" y="559"/>
                </a:lnTo>
                <a:lnTo>
                  <a:pt x="713" y="559"/>
                </a:lnTo>
                <a:lnTo>
                  <a:pt x="710" y="530"/>
                </a:lnTo>
                <a:lnTo>
                  <a:pt x="708" y="513"/>
                </a:lnTo>
                <a:lnTo>
                  <a:pt x="704" y="499"/>
                </a:lnTo>
                <a:lnTo>
                  <a:pt x="704" y="499"/>
                </a:lnTo>
                <a:lnTo>
                  <a:pt x="705" y="491"/>
                </a:lnTo>
                <a:lnTo>
                  <a:pt x="705" y="486"/>
                </a:lnTo>
                <a:lnTo>
                  <a:pt x="703" y="481"/>
                </a:lnTo>
                <a:lnTo>
                  <a:pt x="698" y="475"/>
                </a:lnTo>
                <a:lnTo>
                  <a:pt x="698" y="475"/>
                </a:lnTo>
                <a:lnTo>
                  <a:pt x="693" y="469"/>
                </a:lnTo>
                <a:lnTo>
                  <a:pt x="691" y="461"/>
                </a:lnTo>
                <a:lnTo>
                  <a:pt x="689" y="455"/>
                </a:lnTo>
                <a:lnTo>
                  <a:pt x="688" y="449"/>
                </a:lnTo>
                <a:lnTo>
                  <a:pt x="688" y="439"/>
                </a:lnTo>
                <a:lnTo>
                  <a:pt x="688" y="435"/>
                </a:lnTo>
                <a:lnTo>
                  <a:pt x="688" y="435"/>
                </a:lnTo>
                <a:lnTo>
                  <a:pt x="694" y="429"/>
                </a:lnTo>
                <a:lnTo>
                  <a:pt x="697" y="423"/>
                </a:lnTo>
                <a:lnTo>
                  <a:pt x="698" y="419"/>
                </a:lnTo>
                <a:lnTo>
                  <a:pt x="698" y="415"/>
                </a:lnTo>
                <a:lnTo>
                  <a:pt x="698" y="415"/>
                </a:lnTo>
                <a:lnTo>
                  <a:pt x="698" y="412"/>
                </a:lnTo>
                <a:lnTo>
                  <a:pt x="700" y="409"/>
                </a:lnTo>
                <a:lnTo>
                  <a:pt x="704" y="408"/>
                </a:lnTo>
                <a:lnTo>
                  <a:pt x="708" y="407"/>
                </a:lnTo>
                <a:lnTo>
                  <a:pt x="715" y="407"/>
                </a:lnTo>
                <a:lnTo>
                  <a:pt x="719" y="407"/>
                </a:lnTo>
                <a:lnTo>
                  <a:pt x="713" y="396"/>
                </a:lnTo>
                <a:close/>
                <a:moveTo>
                  <a:pt x="738" y="386"/>
                </a:moveTo>
                <a:lnTo>
                  <a:pt x="747" y="376"/>
                </a:lnTo>
                <a:lnTo>
                  <a:pt x="752" y="376"/>
                </a:lnTo>
                <a:lnTo>
                  <a:pt x="757" y="361"/>
                </a:lnTo>
                <a:lnTo>
                  <a:pt x="757" y="361"/>
                </a:lnTo>
                <a:lnTo>
                  <a:pt x="759" y="372"/>
                </a:lnTo>
                <a:lnTo>
                  <a:pt x="761" y="381"/>
                </a:lnTo>
                <a:lnTo>
                  <a:pt x="762" y="386"/>
                </a:lnTo>
                <a:lnTo>
                  <a:pt x="762" y="386"/>
                </a:lnTo>
                <a:lnTo>
                  <a:pt x="762" y="387"/>
                </a:lnTo>
                <a:lnTo>
                  <a:pt x="762" y="389"/>
                </a:lnTo>
                <a:lnTo>
                  <a:pt x="759" y="394"/>
                </a:lnTo>
                <a:lnTo>
                  <a:pt x="752" y="401"/>
                </a:lnTo>
                <a:lnTo>
                  <a:pt x="738" y="3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0D754F04-2820-F97D-154B-1637657C2A5D}"/>
              </a:ext>
            </a:extLst>
          </p:cNvPr>
          <p:cNvSpPr>
            <a:spLocks/>
          </p:cNvSpPr>
          <p:nvPr/>
        </p:nvSpPr>
        <p:spPr bwMode="auto">
          <a:xfrm>
            <a:off x="6841333" y="3797300"/>
            <a:ext cx="1807368" cy="2584068"/>
          </a:xfrm>
          <a:custGeom>
            <a:avLst/>
            <a:gdLst>
              <a:gd name="T0" fmla="*/ 649 w 1466"/>
              <a:gd name="T1" fmla="*/ 666 h 2096"/>
              <a:gd name="T2" fmla="*/ 636 w 1466"/>
              <a:gd name="T3" fmla="*/ 807 h 2096"/>
              <a:gd name="T4" fmla="*/ 639 w 1466"/>
              <a:gd name="T5" fmla="*/ 828 h 2096"/>
              <a:gd name="T6" fmla="*/ 566 w 1466"/>
              <a:gd name="T7" fmla="*/ 1073 h 2096"/>
              <a:gd name="T8" fmla="*/ 490 w 1466"/>
              <a:gd name="T9" fmla="*/ 1404 h 2096"/>
              <a:gd name="T10" fmla="*/ 560 w 1466"/>
              <a:gd name="T11" fmla="*/ 1389 h 2096"/>
              <a:gd name="T12" fmla="*/ 674 w 1466"/>
              <a:gd name="T13" fmla="*/ 1407 h 2096"/>
              <a:gd name="T14" fmla="*/ 766 w 1466"/>
              <a:gd name="T15" fmla="*/ 1374 h 2096"/>
              <a:gd name="T16" fmla="*/ 698 w 1466"/>
              <a:gd name="T17" fmla="*/ 1825 h 2096"/>
              <a:gd name="T18" fmla="*/ 693 w 1466"/>
              <a:gd name="T19" fmla="*/ 1860 h 2096"/>
              <a:gd name="T20" fmla="*/ 703 w 1466"/>
              <a:gd name="T21" fmla="*/ 2014 h 2096"/>
              <a:gd name="T22" fmla="*/ 764 w 1466"/>
              <a:gd name="T23" fmla="*/ 2096 h 2096"/>
              <a:gd name="T24" fmla="*/ 844 w 1466"/>
              <a:gd name="T25" fmla="*/ 2067 h 2096"/>
              <a:gd name="T26" fmla="*/ 846 w 1466"/>
              <a:gd name="T27" fmla="*/ 1992 h 2096"/>
              <a:gd name="T28" fmla="*/ 814 w 1466"/>
              <a:gd name="T29" fmla="*/ 1863 h 2096"/>
              <a:gd name="T30" fmla="*/ 936 w 1466"/>
              <a:gd name="T31" fmla="*/ 1824 h 2096"/>
              <a:gd name="T32" fmla="*/ 965 w 1466"/>
              <a:gd name="T33" fmla="*/ 1771 h 2096"/>
              <a:gd name="T34" fmla="*/ 910 w 1466"/>
              <a:gd name="T35" fmla="*/ 1688 h 2096"/>
              <a:gd name="T36" fmla="*/ 903 w 1466"/>
              <a:gd name="T37" fmla="*/ 1498 h 2096"/>
              <a:gd name="T38" fmla="*/ 1007 w 1466"/>
              <a:gd name="T39" fmla="*/ 1417 h 2096"/>
              <a:gd name="T40" fmla="*/ 1050 w 1466"/>
              <a:gd name="T41" fmla="*/ 1379 h 2096"/>
              <a:gd name="T42" fmla="*/ 1041 w 1466"/>
              <a:gd name="T43" fmla="*/ 1040 h 2096"/>
              <a:gd name="T44" fmla="*/ 1040 w 1466"/>
              <a:gd name="T45" fmla="*/ 868 h 2096"/>
              <a:gd name="T46" fmla="*/ 1025 w 1466"/>
              <a:gd name="T47" fmla="*/ 580 h 2096"/>
              <a:gd name="T48" fmla="*/ 1076 w 1466"/>
              <a:gd name="T49" fmla="*/ 571 h 2096"/>
              <a:gd name="T50" fmla="*/ 1165 w 1466"/>
              <a:gd name="T51" fmla="*/ 591 h 2096"/>
              <a:gd name="T52" fmla="*/ 1298 w 1466"/>
              <a:gd name="T53" fmla="*/ 550 h 2096"/>
              <a:gd name="T54" fmla="*/ 1332 w 1466"/>
              <a:gd name="T55" fmla="*/ 535 h 2096"/>
              <a:gd name="T56" fmla="*/ 1399 w 1466"/>
              <a:gd name="T57" fmla="*/ 571 h 2096"/>
              <a:gd name="T58" fmla="*/ 1423 w 1466"/>
              <a:gd name="T59" fmla="*/ 564 h 2096"/>
              <a:gd name="T60" fmla="*/ 1392 w 1466"/>
              <a:gd name="T61" fmla="*/ 521 h 2096"/>
              <a:gd name="T62" fmla="*/ 1465 w 1466"/>
              <a:gd name="T63" fmla="*/ 517 h 2096"/>
              <a:gd name="T64" fmla="*/ 1446 w 1466"/>
              <a:gd name="T65" fmla="*/ 460 h 2096"/>
              <a:gd name="T66" fmla="*/ 1417 w 1466"/>
              <a:gd name="T67" fmla="*/ 449 h 2096"/>
              <a:gd name="T68" fmla="*/ 1207 w 1466"/>
              <a:gd name="T69" fmla="*/ 488 h 2096"/>
              <a:gd name="T70" fmla="*/ 1041 w 1466"/>
              <a:gd name="T71" fmla="*/ 292 h 2096"/>
              <a:gd name="T72" fmla="*/ 951 w 1466"/>
              <a:gd name="T73" fmla="*/ 277 h 2096"/>
              <a:gd name="T74" fmla="*/ 896 w 1466"/>
              <a:gd name="T75" fmla="*/ 218 h 2096"/>
              <a:gd name="T76" fmla="*/ 827 w 1466"/>
              <a:gd name="T77" fmla="*/ 84 h 2096"/>
              <a:gd name="T78" fmla="*/ 729 w 1466"/>
              <a:gd name="T79" fmla="*/ 5 h 2096"/>
              <a:gd name="T80" fmla="*/ 629 w 1466"/>
              <a:gd name="T81" fmla="*/ 19 h 2096"/>
              <a:gd name="T82" fmla="*/ 570 w 1466"/>
              <a:gd name="T83" fmla="*/ 65 h 2096"/>
              <a:gd name="T84" fmla="*/ 560 w 1466"/>
              <a:gd name="T85" fmla="*/ 160 h 2096"/>
              <a:gd name="T86" fmla="*/ 603 w 1466"/>
              <a:gd name="T87" fmla="*/ 201 h 2096"/>
              <a:gd name="T88" fmla="*/ 639 w 1466"/>
              <a:gd name="T89" fmla="*/ 292 h 2096"/>
              <a:gd name="T90" fmla="*/ 665 w 1466"/>
              <a:gd name="T91" fmla="*/ 337 h 2096"/>
              <a:gd name="T92" fmla="*/ 644 w 1466"/>
              <a:gd name="T93" fmla="*/ 392 h 2096"/>
              <a:gd name="T94" fmla="*/ 495 w 1466"/>
              <a:gd name="T95" fmla="*/ 635 h 2096"/>
              <a:gd name="T96" fmla="*/ 209 w 1466"/>
              <a:gd name="T97" fmla="*/ 656 h 2096"/>
              <a:gd name="T98" fmla="*/ 109 w 1466"/>
              <a:gd name="T99" fmla="*/ 610 h 2096"/>
              <a:gd name="T100" fmla="*/ 139 w 1466"/>
              <a:gd name="T101" fmla="*/ 645 h 2096"/>
              <a:gd name="T102" fmla="*/ 24 w 1466"/>
              <a:gd name="T103" fmla="*/ 683 h 2096"/>
              <a:gd name="T104" fmla="*/ 76 w 1466"/>
              <a:gd name="T105" fmla="*/ 702 h 2096"/>
              <a:gd name="T106" fmla="*/ 0 w 1466"/>
              <a:gd name="T107" fmla="*/ 734 h 2096"/>
              <a:gd name="T108" fmla="*/ 10 w 1466"/>
              <a:gd name="T109" fmla="*/ 754 h 2096"/>
              <a:gd name="T110" fmla="*/ 50 w 1466"/>
              <a:gd name="T111" fmla="*/ 759 h 2096"/>
              <a:gd name="T112" fmla="*/ 193 w 1466"/>
              <a:gd name="T113" fmla="*/ 724 h 2096"/>
              <a:gd name="T114" fmla="*/ 579 w 1466"/>
              <a:gd name="T115" fmla="*/ 734 h 2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6" h="2096">
                <a:moveTo>
                  <a:pt x="614" y="704"/>
                </a:moveTo>
                <a:lnTo>
                  <a:pt x="614" y="704"/>
                </a:lnTo>
                <a:lnTo>
                  <a:pt x="624" y="694"/>
                </a:lnTo>
                <a:lnTo>
                  <a:pt x="635" y="682"/>
                </a:lnTo>
                <a:lnTo>
                  <a:pt x="644" y="672"/>
                </a:lnTo>
                <a:lnTo>
                  <a:pt x="649" y="666"/>
                </a:lnTo>
                <a:lnTo>
                  <a:pt x="649" y="666"/>
                </a:lnTo>
                <a:lnTo>
                  <a:pt x="649" y="664"/>
                </a:lnTo>
                <a:lnTo>
                  <a:pt x="649" y="664"/>
                </a:lnTo>
                <a:lnTo>
                  <a:pt x="649" y="666"/>
                </a:lnTo>
                <a:lnTo>
                  <a:pt x="649" y="666"/>
                </a:lnTo>
                <a:lnTo>
                  <a:pt x="655" y="681"/>
                </a:lnTo>
                <a:lnTo>
                  <a:pt x="666" y="707"/>
                </a:lnTo>
                <a:lnTo>
                  <a:pt x="683" y="744"/>
                </a:lnTo>
                <a:lnTo>
                  <a:pt x="683" y="744"/>
                </a:lnTo>
                <a:lnTo>
                  <a:pt x="682" y="748"/>
                </a:lnTo>
                <a:lnTo>
                  <a:pt x="676" y="755"/>
                </a:lnTo>
                <a:lnTo>
                  <a:pt x="659" y="776"/>
                </a:lnTo>
                <a:lnTo>
                  <a:pt x="641" y="798"/>
                </a:lnTo>
                <a:lnTo>
                  <a:pt x="636" y="807"/>
                </a:lnTo>
                <a:lnTo>
                  <a:pt x="634" y="813"/>
                </a:lnTo>
                <a:lnTo>
                  <a:pt x="634" y="813"/>
                </a:lnTo>
                <a:lnTo>
                  <a:pt x="635" y="816"/>
                </a:lnTo>
                <a:lnTo>
                  <a:pt x="636" y="818"/>
                </a:lnTo>
                <a:lnTo>
                  <a:pt x="640" y="818"/>
                </a:lnTo>
                <a:lnTo>
                  <a:pt x="641" y="819"/>
                </a:lnTo>
                <a:lnTo>
                  <a:pt x="643" y="821"/>
                </a:lnTo>
                <a:lnTo>
                  <a:pt x="641" y="823"/>
                </a:lnTo>
                <a:lnTo>
                  <a:pt x="639" y="828"/>
                </a:lnTo>
                <a:lnTo>
                  <a:pt x="639" y="828"/>
                </a:lnTo>
                <a:lnTo>
                  <a:pt x="625" y="844"/>
                </a:lnTo>
                <a:lnTo>
                  <a:pt x="605" y="865"/>
                </a:lnTo>
                <a:lnTo>
                  <a:pt x="579" y="893"/>
                </a:lnTo>
                <a:lnTo>
                  <a:pt x="609" y="898"/>
                </a:lnTo>
                <a:lnTo>
                  <a:pt x="609" y="898"/>
                </a:lnTo>
                <a:lnTo>
                  <a:pt x="605" y="920"/>
                </a:lnTo>
                <a:lnTo>
                  <a:pt x="594" y="975"/>
                </a:lnTo>
                <a:lnTo>
                  <a:pt x="586" y="1007"/>
                </a:lnTo>
                <a:lnTo>
                  <a:pt x="577" y="1041"/>
                </a:lnTo>
                <a:lnTo>
                  <a:pt x="566" y="1073"/>
                </a:lnTo>
                <a:lnTo>
                  <a:pt x="561" y="1087"/>
                </a:lnTo>
                <a:lnTo>
                  <a:pt x="555" y="1101"/>
                </a:lnTo>
                <a:lnTo>
                  <a:pt x="555" y="1101"/>
                </a:lnTo>
                <a:lnTo>
                  <a:pt x="549" y="1116"/>
                </a:lnTo>
                <a:lnTo>
                  <a:pt x="542" y="1133"/>
                </a:lnTo>
                <a:lnTo>
                  <a:pt x="531" y="1177"/>
                </a:lnTo>
                <a:lnTo>
                  <a:pt x="520" y="1226"/>
                </a:lnTo>
                <a:lnTo>
                  <a:pt x="510" y="1277"/>
                </a:lnTo>
                <a:lnTo>
                  <a:pt x="495" y="1365"/>
                </a:lnTo>
                <a:lnTo>
                  <a:pt x="490" y="1404"/>
                </a:lnTo>
                <a:lnTo>
                  <a:pt x="490" y="1404"/>
                </a:lnTo>
                <a:lnTo>
                  <a:pt x="499" y="1399"/>
                </a:lnTo>
                <a:lnTo>
                  <a:pt x="518" y="1390"/>
                </a:lnTo>
                <a:lnTo>
                  <a:pt x="530" y="1388"/>
                </a:lnTo>
                <a:lnTo>
                  <a:pt x="541" y="1385"/>
                </a:lnTo>
                <a:lnTo>
                  <a:pt x="546" y="1385"/>
                </a:lnTo>
                <a:lnTo>
                  <a:pt x="551" y="1385"/>
                </a:lnTo>
                <a:lnTo>
                  <a:pt x="556" y="1386"/>
                </a:lnTo>
                <a:lnTo>
                  <a:pt x="560" y="1389"/>
                </a:lnTo>
                <a:lnTo>
                  <a:pt x="560" y="1389"/>
                </a:lnTo>
                <a:lnTo>
                  <a:pt x="565" y="1394"/>
                </a:lnTo>
                <a:lnTo>
                  <a:pt x="567" y="1399"/>
                </a:lnTo>
                <a:lnTo>
                  <a:pt x="570" y="1401"/>
                </a:lnTo>
                <a:lnTo>
                  <a:pt x="575" y="1404"/>
                </a:lnTo>
                <a:lnTo>
                  <a:pt x="582" y="1406"/>
                </a:lnTo>
                <a:lnTo>
                  <a:pt x="596" y="1407"/>
                </a:lnTo>
                <a:lnTo>
                  <a:pt x="649" y="1409"/>
                </a:lnTo>
                <a:lnTo>
                  <a:pt x="649" y="1409"/>
                </a:lnTo>
                <a:lnTo>
                  <a:pt x="662" y="1409"/>
                </a:lnTo>
                <a:lnTo>
                  <a:pt x="674" y="1407"/>
                </a:lnTo>
                <a:lnTo>
                  <a:pt x="683" y="1406"/>
                </a:lnTo>
                <a:lnTo>
                  <a:pt x="692" y="1404"/>
                </a:lnTo>
                <a:lnTo>
                  <a:pt x="706" y="1399"/>
                </a:lnTo>
                <a:lnTo>
                  <a:pt x="716" y="1393"/>
                </a:lnTo>
                <a:lnTo>
                  <a:pt x="726" y="1386"/>
                </a:lnTo>
                <a:lnTo>
                  <a:pt x="737" y="1380"/>
                </a:lnTo>
                <a:lnTo>
                  <a:pt x="749" y="1376"/>
                </a:lnTo>
                <a:lnTo>
                  <a:pt x="757" y="1375"/>
                </a:lnTo>
                <a:lnTo>
                  <a:pt x="766" y="1374"/>
                </a:lnTo>
                <a:lnTo>
                  <a:pt x="766" y="1374"/>
                </a:lnTo>
                <a:lnTo>
                  <a:pt x="757" y="1579"/>
                </a:lnTo>
                <a:lnTo>
                  <a:pt x="752" y="1678"/>
                </a:lnTo>
                <a:lnTo>
                  <a:pt x="749" y="1711"/>
                </a:lnTo>
                <a:lnTo>
                  <a:pt x="748" y="1726"/>
                </a:lnTo>
                <a:lnTo>
                  <a:pt x="748" y="1726"/>
                </a:lnTo>
                <a:lnTo>
                  <a:pt x="737" y="1770"/>
                </a:lnTo>
                <a:lnTo>
                  <a:pt x="728" y="1801"/>
                </a:lnTo>
                <a:lnTo>
                  <a:pt x="728" y="1801"/>
                </a:lnTo>
                <a:lnTo>
                  <a:pt x="718" y="1809"/>
                </a:lnTo>
                <a:lnTo>
                  <a:pt x="698" y="1825"/>
                </a:lnTo>
                <a:lnTo>
                  <a:pt x="698" y="1825"/>
                </a:lnTo>
                <a:lnTo>
                  <a:pt x="693" y="1829"/>
                </a:lnTo>
                <a:lnTo>
                  <a:pt x="690" y="1834"/>
                </a:lnTo>
                <a:lnTo>
                  <a:pt x="681" y="1845"/>
                </a:lnTo>
                <a:lnTo>
                  <a:pt x="677" y="1855"/>
                </a:lnTo>
                <a:lnTo>
                  <a:pt x="677" y="1859"/>
                </a:lnTo>
                <a:lnTo>
                  <a:pt x="679" y="1860"/>
                </a:lnTo>
                <a:lnTo>
                  <a:pt x="679" y="1860"/>
                </a:lnTo>
                <a:lnTo>
                  <a:pt x="685" y="1860"/>
                </a:lnTo>
                <a:lnTo>
                  <a:pt x="693" y="1860"/>
                </a:lnTo>
                <a:lnTo>
                  <a:pt x="703" y="1860"/>
                </a:lnTo>
                <a:lnTo>
                  <a:pt x="703" y="1860"/>
                </a:lnTo>
                <a:lnTo>
                  <a:pt x="705" y="1887"/>
                </a:lnTo>
                <a:lnTo>
                  <a:pt x="705" y="1907"/>
                </a:lnTo>
                <a:lnTo>
                  <a:pt x="703" y="1920"/>
                </a:lnTo>
                <a:lnTo>
                  <a:pt x="703" y="1920"/>
                </a:lnTo>
                <a:lnTo>
                  <a:pt x="702" y="1935"/>
                </a:lnTo>
                <a:lnTo>
                  <a:pt x="702" y="1963"/>
                </a:lnTo>
                <a:lnTo>
                  <a:pt x="703" y="2014"/>
                </a:lnTo>
                <a:lnTo>
                  <a:pt x="703" y="2014"/>
                </a:lnTo>
                <a:lnTo>
                  <a:pt x="706" y="2028"/>
                </a:lnTo>
                <a:lnTo>
                  <a:pt x="709" y="2041"/>
                </a:lnTo>
                <a:lnTo>
                  <a:pt x="716" y="2054"/>
                </a:lnTo>
                <a:lnTo>
                  <a:pt x="723" y="2064"/>
                </a:lnTo>
                <a:lnTo>
                  <a:pt x="723" y="2064"/>
                </a:lnTo>
                <a:lnTo>
                  <a:pt x="733" y="2076"/>
                </a:lnTo>
                <a:lnTo>
                  <a:pt x="740" y="2082"/>
                </a:lnTo>
                <a:lnTo>
                  <a:pt x="749" y="2088"/>
                </a:lnTo>
                <a:lnTo>
                  <a:pt x="759" y="2093"/>
                </a:lnTo>
                <a:lnTo>
                  <a:pt x="764" y="2096"/>
                </a:lnTo>
                <a:lnTo>
                  <a:pt x="770" y="2096"/>
                </a:lnTo>
                <a:lnTo>
                  <a:pt x="776" y="2096"/>
                </a:lnTo>
                <a:lnTo>
                  <a:pt x="783" y="2095"/>
                </a:lnTo>
                <a:lnTo>
                  <a:pt x="790" y="2092"/>
                </a:lnTo>
                <a:lnTo>
                  <a:pt x="797" y="2088"/>
                </a:lnTo>
                <a:lnTo>
                  <a:pt x="797" y="2088"/>
                </a:lnTo>
                <a:lnTo>
                  <a:pt x="811" y="2081"/>
                </a:lnTo>
                <a:lnTo>
                  <a:pt x="822" y="2076"/>
                </a:lnTo>
                <a:lnTo>
                  <a:pt x="838" y="2070"/>
                </a:lnTo>
                <a:lnTo>
                  <a:pt x="844" y="2067"/>
                </a:lnTo>
                <a:lnTo>
                  <a:pt x="849" y="2062"/>
                </a:lnTo>
                <a:lnTo>
                  <a:pt x="853" y="2055"/>
                </a:lnTo>
                <a:lnTo>
                  <a:pt x="857" y="2044"/>
                </a:lnTo>
                <a:lnTo>
                  <a:pt x="857" y="2044"/>
                </a:lnTo>
                <a:lnTo>
                  <a:pt x="858" y="2037"/>
                </a:lnTo>
                <a:lnTo>
                  <a:pt x="858" y="2030"/>
                </a:lnTo>
                <a:lnTo>
                  <a:pt x="858" y="2024"/>
                </a:lnTo>
                <a:lnTo>
                  <a:pt x="857" y="2018"/>
                </a:lnTo>
                <a:lnTo>
                  <a:pt x="852" y="2004"/>
                </a:lnTo>
                <a:lnTo>
                  <a:pt x="846" y="1992"/>
                </a:lnTo>
                <a:lnTo>
                  <a:pt x="832" y="1967"/>
                </a:lnTo>
                <a:lnTo>
                  <a:pt x="826" y="1956"/>
                </a:lnTo>
                <a:lnTo>
                  <a:pt x="822" y="1944"/>
                </a:lnTo>
                <a:lnTo>
                  <a:pt x="822" y="1944"/>
                </a:lnTo>
                <a:lnTo>
                  <a:pt x="818" y="1922"/>
                </a:lnTo>
                <a:lnTo>
                  <a:pt x="815" y="1900"/>
                </a:lnTo>
                <a:lnTo>
                  <a:pt x="812" y="1881"/>
                </a:lnTo>
                <a:lnTo>
                  <a:pt x="812" y="1870"/>
                </a:lnTo>
                <a:lnTo>
                  <a:pt x="812" y="1870"/>
                </a:lnTo>
                <a:lnTo>
                  <a:pt x="814" y="1863"/>
                </a:lnTo>
                <a:lnTo>
                  <a:pt x="816" y="1859"/>
                </a:lnTo>
                <a:lnTo>
                  <a:pt x="818" y="1854"/>
                </a:lnTo>
                <a:lnTo>
                  <a:pt x="822" y="1849"/>
                </a:lnTo>
                <a:lnTo>
                  <a:pt x="828" y="1845"/>
                </a:lnTo>
                <a:lnTo>
                  <a:pt x="837" y="1843"/>
                </a:lnTo>
                <a:lnTo>
                  <a:pt x="847" y="1840"/>
                </a:lnTo>
                <a:lnTo>
                  <a:pt x="847" y="1840"/>
                </a:lnTo>
                <a:lnTo>
                  <a:pt x="878" y="1835"/>
                </a:lnTo>
                <a:lnTo>
                  <a:pt x="918" y="1829"/>
                </a:lnTo>
                <a:lnTo>
                  <a:pt x="936" y="1824"/>
                </a:lnTo>
                <a:lnTo>
                  <a:pt x="951" y="1820"/>
                </a:lnTo>
                <a:lnTo>
                  <a:pt x="962" y="1815"/>
                </a:lnTo>
                <a:lnTo>
                  <a:pt x="965" y="1813"/>
                </a:lnTo>
                <a:lnTo>
                  <a:pt x="966" y="1810"/>
                </a:lnTo>
                <a:lnTo>
                  <a:pt x="966" y="1810"/>
                </a:lnTo>
                <a:lnTo>
                  <a:pt x="967" y="1799"/>
                </a:lnTo>
                <a:lnTo>
                  <a:pt x="968" y="1788"/>
                </a:lnTo>
                <a:lnTo>
                  <a:pt x="968" y="1782"/>
                </a:lnTo>
                <a:lnTo>
                  <a:pt x="967" y="1776"/>
                </a:lnTo>
                <a:lnTo>
                  <a:pt x="965" y="1771"/>
                </a:lnTo>
                <a:lnTo>
                  <a:pt x="961" y="1766"/>
                </a:lnTo>
                <a:lnTo>
                  <a:pt x="961" y="1766"/>
                </a:lnTo>
                <a:lnTo>
                  <a:pt x="955" y="1760"/>
                </a:lnTo>
                <a:lnTo>
                  <a:pt x="948" y="1751"/>
                </a:lnTo>
                <a:lnTo>
                  <a:pt x="931" y="1727"/>
                </a:lnTo>
                <a:lnTo>
                  <a:pt x="918" y="1705"/>
                </a:lnTo>
                <a:lnTo>
                  <a:pt x="913" y="1696"/>
                </a:lnTo>
                <a:lnTo>
                  <a:pt x="911" y="1691"/>
                </a:lnTo>
                <a:lnTo>
                  <a:pt x="911" y="1691"/>
                </a:lnTo>
                <a:lnTo>
                  <a:pt x="910" y="1688"/>
                </a:lnTo>
                <a:lnTo>
                  <a:pt x="908" y="1684"/>
                </a:lnTo>
                <a:lnTo>
                  <a:pt x="904" y="1672"/>
                </a:lnTo>
                <a:lnTo>
                  <a:pt x="896" y="1642"/>
                </a:lnTo>
                <a:lnTo>
                  <a:pt x="896" y="1642"/>
                </a:lnTo>
                <a:lnTo>
                  <a:pt x="895" y="1632"/>
                </a:lnTo>
                <a:lnTo>
                  <a:pt x="894" y="1619"/>
                </a:lnTo>
                <a:lnTo>
                  <a:pt x="893" y="1596"/>
                </a:lnTo>
                <a:lnTo>
                  <a:pt x="894" y="1570"/>
                </a:lnTo>
                <a:lnTo>
                  <a:pt x="896" y="1544"/>
                </a:lnTo>
                <a:lnTo>
                  <a:pt x="903" y="1498"/>
                </a:lnTo>
                <a:lnTo>
                  <a:pt x="906" y="1468"/>
                </a:lnTo>
                <a:lnTo>
                  <a:pt x="906" y="1468"/>
                </a:lnTo>
                <a:lnTo>
                  <a:pt x="906" y="1438"/>
                </a:lnTo>
                <a:lnTo>
                  <a:pt x="906" y="1401"/>
                </a:lnTo>
                <a:lnTo>
                  <a:pt x="906" y="1401"/>
                </a:lnTo>
                <a:lnTo>
                  <a:pt x="951" y="1412"/>
                </a:lnTo>
                <a:lnTo>
                  <a:pt x="979" y="1419"/>
                </a:lnTo>
                <a:lnTo>
                  <a:pt x="989" y="1420"/>
                </a:lnTo>
                <a:lnTo>
                  <a:pt x="998" y="1420"/>
                </a:lnTo>
                <a:lnTo>
                  <a:pt x="1007" y="1417"/>
                </a:lnTo>
                <a:lnTo>
                  <a:pt x="1015" y="1414"/>
                </a:lnTo>
                <a:lnTo>
                  <a:pt x="1015" y="1414"/>
                </a:lnTo>
                <a:lnTo>
                  <a:pt x="1026" y="1407"/>
                </a:lnTo>
                <a:lnTo>
                  <a:pt x="1034" y="1401"/>
                </a:lnTo>
                <a:lnTo>
                  <a:pt x="1040" y="1395"/>
                </a:lnTo>
                <a:lnTo>
                  <a:pt x="1045" y="1390"/>
                </a:lnTo>
                <a:lnTo>
                  <a:pt x="1049" y="1383"/>
                </a:lnTo>
                <a:lnTo>
                  <a:pt x="1050" y="1379"/>
                </a:lnTo>
                <a:lnTo>
                  <a:pt x="1050" y="1379"/>
                </a:lnTo>
                <a:lnTo>
                  <a:pt x="1050" y="1379"/>
                </a:lnTo>
                <a:lnTo>
                  <a:pt x="1050" y="1379"/>
                </a:lnTo>
                <a:lnTo>
                  <a:pt x="1052" y="1368"/>
                </a:lnTo>
                <a:lnTo>
                  <a:pt x="1054" y="1323"/>
                </a:lnTo>
                <a:lnTo>
                  <a:pt x="1055" y="1225"/>
                </a:lnTo>
                <a:lnTo>
                  <a:pt x="1055" y="1225"/>
                </a:lnTo>
                <a:lnTo>
                  <a:pt x="1055" y="1193"/>
                </a:lnTo>
                <a:lnTo>
                  <a:pt x="1054" y="1161"/>
                </a:lnTo>
                <a:lnTo>
                  <a:pt x="1051" y="1128"/>
                </a:lnTo>
                <a:lnTo>
                  <a:pt x="1049" y="1099"/>
                </a:lnTo>
                <a:lnTo>
                  <a:pt x="1041" y="1040"/>
                </a:lnTo>
                <a:lnTo>
                  <a:pt x="1034" y="989"/>
                </a:lnTo>
                <a:lnTo>
                  <a:pt x="1025" y="946"/>
                </a:lnTo>
                <a:lnTo>
                  <a:pt x="1018" y="913"/>
                </a:lnTo>
                <a:lnTo>
                  <a:pt x="1010" y="883"/>
                </a:lnTo>
                <a:lnTo>
                  <a:pt x="1010" y="883"/>
                </a:lnTo>
                <a:lnTo>
                  <a:pt x="1012" y="881"/>
                </a:lnTo>
                <a:lnTo>
                  <a:pt x="1014" y="879"/>
                </a:lnTo>
                <a:lnTo>
                  <a:pt x="1025" y="874"/>
                </a:lnTo>
                <a:lnTo>
                  <a:pt x="1040" y="868"/>
                </a:lnTo>
                <a:lnTo>
                  <a:pt x="1040" y="868"/>
                </a:lnTo>
                <a:lnTo>
                  <a:pt x="1030" y="801"/>
                </a:lnTo>
                <a:lnTo>
                  <a:pt x="1024" y="746"/>
                </a:lnTo>
                <a:lnTo>
                  <a:pt x="1022" y="723"/>
                </a:lnTo>
                <a:lnTo>
                  <a:pt x="1020" y="704"/>
                </a:lnTo>
                <a:lnTo>
                  <a:pt x="1020" y="704"/>
                </a:lnTo>
                <a:lnTo>
                  <a:pt x="1020" y="672"/>
                </a:lnTo>
                <a:lnTo>
                  <a:pt x="1023" y="636"/>
                </a:lnTo>
                <a:lnTo>
                  <a:pt x="1025" y="604"/>
                </a:lnTo>
                <a:lnTo>
                  <a:pt x="1025" y="580"/>
                </a:lnTo>
                <a:lnTo>
                  <a:pt x="1025" y="580"/>
                </a:lnTo>
                <a:lnTo>
                  <a:pt x="1025" y="558"/>
                </a:lnTo>
                <a:lnTo>
                  <a:pt x="1025" y="532"/>
                </a:lnTo>
                <a:lnTo>
                  <a:pt x="1025" y="501"/>
                </a:lnTo>
                <a:lnTo>
                  <a:pt x="1025" y="501"/>
                </a:lnTo>
                <a:lnTo>
                  <a:pt x="1050" y="533"/>
                </a:lnTo>
                <a:lnTo>
                  <a:pt x="1067" y="558"/>
                </a:lnTo>
                <a:lnTo>
                  <a:pt x="1072" y="565"/>
                </a:lnTo>
                <a:lnTo>
                  <a:pt x="1075" y="570"/>
                </a:lnTo>
                <a:lnTo>
                  <a:pt x="1075" y="570"/>
                </a:lnTo>
                <a:lnTo>
                  <a:pt x="1076" y="571"/>
                </a:lnTo>
                <a:lnTo>
                  <a:pt x="1078" y="571"/>
                </a:lnTo>
                <a:lnTo>
                  <a:pt x="1085" y="569"/>
                </a:lnTo>
                <a:lnTo>
                  <a:pt x="1095" y="565"/>
                </a:lnTo>
                <a:lnTo>
                  <a:pt x="1095" y="565"/>
                </a:lnTo>
                <a:lnTo>
                  <a:pt x="1107" y="569"/>
                </a:lnTo>
                <a:lnTo>
                  <a:pt x="1134" y="580"/>
                </a:lnTo>
                <a:lnTo>
                  <a:pt x="1134" y="580"/>
                </a:lnTo>
                <a:lnTo>
                  <a:pt x="1147" y="585"/>
                </a:lnTo>
                <a:lnTo>
                  <a:pt x="1155" y="589"/>
                </a:lnTo>
                <a:lnTo>
                  <a:pt x="1165" y="591"/>
                </a:lnTo>
                <a:lnTo>
                  <a:pt x="1179" y="590"/>
                </a:lnTo>
                <a:lnTo>
                  <a:pt x="1179" y="590"/>
                </a:lnTo>
                <a:lnTo>
                  <a:pt x="1200" y="586"/>
                </a:lnTo>
                <a:lnTo>
                  <a:pt x="1226" y="579"/>
                </a:lnTo>
                <a:lnTo>
                  <a:pt x="1251" y="571"/>
                </a:lnTo>
                <a:lnTo>
                  <a:pt x="1268" y="565"/>
                </a:lnTo>
                <a:lnTo>
                  <a:pt x="1268" y="565"/>
                </a:lnTo>
                <a:lnTo>
                  <a:pt x="1289" y="555"/>
                </a:lnTo>
                <a:lnTo>
                  <a:pt x="1298" y="550"/>
                </a:lnTo>
                <a:lnTo>
                  <a:pt x="1298" y="550"/>
                </a:lnTo>
                <a:lnTo>
                  <a:pt x="1309" y="566"/>
                </a:lnTo>
                <a:lnTo>
                  <a:pt x="1316" y="578"/>
                </a:lnTo>
                <a:lnTo>
                  <a:pt x="1320" y="580"/>
                </a:lnTo>
                <a:lnTo>
                  <a:pt x="1321" y="580"/>
                </a:lnTo>
                <a:lnTo>
                  <a:pt x="1322" y="580"/>
                </a:lnTo>
                <a:lnTo>
                  <a:pt x="1322" y="580"/>
                </a:lnTo>
                <a:lnTo>
                  <a:pt x="1324" y="576"/>
                </a:lnTo>
                <a:lnTo>
                  <a:pt x="1326" y="571"/>
                </a:lnTo>
                <a:lnTo>
                  <a:pt x="1330" y="555"/>
                </a:lnTo>
                <a:lnTo>
                  <a:pt x="1332" y="535"/>
                </a:lnTo>
                <a:lnTo>
                  <a:pt x="1332" y="535"/>
                </a:lnTo>
                <a:lnTo>
                  <a:pt x="1341" y="543"/>
                </a:lnTo>
                <a:lnTo>
                  <a:pt x="1361" y="559"/>
                </a:lnTo>
                <a:lnTo>
                  <a:pt x="1372" y="566"/>
                </a:lnTo>
                <a:lnTo>
                  <a:pt x="1383" y="573"/>
                </a:lnTo>
                <a:lnTo>
                  <a:pt x="1392" y="576"/>
                </a:lnTo>
                <a:lnTo>
                  <a:pt x="1394" y="576"/>
                </a:lnTo>
                <a:lnTo>
                  <a:pt x="1397" y="575"/>
                </a:lnTo>
                <a:lnTo>
                  <a:pt x="1397" y="575"/>
                </a:lnTo>
                <a:lnTo>
                  <a:pt x="1399" y="571"/>
                </a:lnTo>
                <a:lnTo>
                  <a:pt x="1402" y="568"/>
                </a:lnTo>
                <a:lnTo>
                  <a:pt x="1403" y="561"/>
                </a:lnTo>
                <a:lnTo>
                  <a:pt x="1402" y="557"/>
                </a:lnTo>
                <a:lnTo>
                  <a:pt x="1402" y="555"/>
                </a:lnTo>
                <a:lnTo>
                  <a:pt x="1402" y="555"/>
                </a:lnTo>
                <a:lnTo>
                  <a:pt x="1404" y="558"/>
                </a:lnTo>
                <a:lnTo>
                  <a:pt x="1412" y="563"/>
                </a:lnTo>
                <a:lnTo>
                  <a:pt x="1415" y="565"/>
                </a:lnTo>
                <a:lnTo>
                  <a:pt x="1419" y="565"/>
                </a:lnTo>
                <a:lnTo>
                  <a:pt x="1423" y="564"/>
                </a:lnTo>
                <a:lnTo>
                  <a:pt x="1426" y="560"/>
                </a:lnTo>
                <a:lnTo>
                  <a:pt x="1426" y="560"/>
                </a:lnTo>
                <a:lnTo>
                  <a:pt x="1428" y="558"/>
                </a:lnTo>
                <a:lnTo>
                  <a:pt x="1428" y="554"/>
                </a:lnTo>
                <a:lnTo>
                  <a:pt x="1424" y="548"/>
                </a:lnTo>
                <a:lnTo>
                  <a:pt x="1419" y="542"/>
                </a:lnTo>
                <a:lnTo>
                  <a:pt x="1412" y="535"/>
                </a:lnTo>
                <a:lnTo>
                  <a:pt x="1398" y="524"/>
                </a:lnTo>
                <a:lnTo>
                  <a:pt x="1392" y="521"/>
                </a:lnTo>
                <a:lnTo>
                  <a:pt x="1392" y="521"/>
                </a:lnTo>
                <a:lnTo>
                  <a:pt x="1403" y="522"/>
                </a:lnTo>
                <a:lnTo>
                  <a:pt x="1428" y="524"/>
                </a:lnTo>
                <a:lnTo>
                  <a:pt x="1440" y="526"/>
                </a:lnTo>
                <a:lnTo>
                  <a:pt x="1452" y="524"/>
                </a:lnTo>
                <a:lnTo>
                  <a:pt x="1461" y="523"/>
                </a:lnTo>
                <a:lnTo>
                  <a:pt x="1465" y="522"/>
                </a:lnTo>
                <a:lnTo>
                  <a:pt x="1466" y="521"/>
                </a:lnTo>
                <a:lnTo>
                  <a:pt x="1466" y="521"/>
                </a:lnTo>
                <a:lnTo>
                  <a:pt x="1466" y="518"/>
                </a:lnTo>
                <a:lnTo>
                  <a:pt x="1465" y="517"/>
                </a:lnTo>
                <a:lnTo>
                  <a:pt x="1457" y="512"/>
                </a:lnTo>
                <a:lnTo>
                  <a:pt x="1445" y="506"/>
                </a:lnTo>
                <a:lnTo>
                  <a:pt x="1431" y="501"/>
                </a:lnTo>
                <a:lnTo>
                  <a:pt x="1405" y="491"/>
                </a:lnTo>
                <a:lnTo>
                  <a:pt x="1392" y="486"/>
                </a:lnTo>
                <a:lnTo>
                  <a:pt x="1392" y="486"/>
                </a:lnTo>
                <a:lnTo>
                  <a:pt x="1394" y="483"/>
                </a:lnTo>
                <a:lnTo>
                  <a:pt x="1402" y="481"/>
                </a:lnTo>
                <a:lnTo>
                  <a:pt x="1424" y="470"/>
                </a:lnTo>
                <a:lnTo>
                  <a:pt x="1446" y="460"/>
                </a:lnTo>
                <a:lnTo>
                  <a:pt x="1454" y="455"/>
                </a:lnTo>
                <a:lnTo>
                  <a:pt x="1456" y="452"/>
                </a:lnTo>
                <a:lnTo>
                  <a:pt x="1456" y="451"/>
                </a:lnTo>
                <a:lnTo>
                  <a:pt x="1456" y="451"/>
                </a:lnTo>
                <a:lnTo>
                  <a:pt x="1455" y="447"/>
                </a:lnTo>
                <a:lnTo>
                  <a:pt x="1452" y="446"/>
                </a:lnTo>
                <a:lnTo>
                  <a:pt x="1436" y="446"/>
                </a:lnTo>
                <a:lnTo>
                  <a:pt x="1436" y="446"/>
                </a:lnTo>
                <a:lnTo>
                  <a:pt x="1428" y="447"/>
                </a:lnTo>
                <a:lnTo>
                  <a:pt x="1417" y="449"/>
                </a:lnTo>
                <a:lnTo>
                  <a:pt x="1391" y="454"/>
                </a:lnTo>
                <a:lnTo>
                  <a:pt x="1342" y="466"/>
                </a:lnTo>
                <a:lnTo>
                  <a:pt x="1342" y="466"/>
                </a:lnTo>
                <a:lnTo>
                  <a:pt x="1320" y="472"/>
                </a:lnTo>
                <a:lnTo>
                  <a:pt x="1295" y="480"/>
                </a:lnTo>
                <a:lnTo>
                  <a:pt x="1272" y="487"/>
                </a:lnTo>
                <a:lnTo>
                  <a:pt x="1258" y="491"/>
                </a:lnTo>
                <a:lnTo>
                  <a:pt x="1258" y="491"/>
                </a:lnTo>
                <a:lnTo>
                  <a:pt x="1239" y="491"/>
                </a:lnTo>
                <a:lnTo>
                  <a:pt x="1207" y="488"/>
                </a:lnTo>
                <a:lnTo>
                  <a:pt x="1164" y="486"/>
                </a:lnTo>
                <a:lnTo>
                  <a:pt x="1164" y="471"/>
                </a:lnTo>
                <a:lnTo>
                  <a:pt x="1164" y="471"/>
                </a:lnTo>
                <a:lnTo>
                  <a:pt x="1065" y="342"/>
                </a:lnTo>
                <a:lnTo>
                  <a:pt x="1065" y="342"/>
                </a:lnTo>
                <a:lnTo>
                  <a:pt x="1062" y="337"/>
                </a:lnTo>
                <a:lnTo>
                  <a:pt x="1059" y="327"/>
                </a:lnTo>
                <a:lnTo>
                  <a:pt x="1054" y="316"/>
                </a:lnTo>
                <a:lnTo>
                  <a:pt x="1049" y="304"/>
                </a:lnTo>
                <a:lnTo>
                  <a:pt x="1041" y="292"/>
                </a:lnTo>
                <a:lnTo>
                  <a:pt x="1033" y="282"/>
                </a:lnTo>
                <a:lnTo>
                  <a:pt x="1028" y="279"/>
                </a:lnTo>
                <a:lnTo>
                  <a:pt x="1023" y="275"/>
                </a:lnTo>
                <a:lnTo>
                  <a:pt x="1017" y="274"/>
                </a:lnTo>
                <a:lnTo>
                  <a:pt x="1010" y="273"/>
                </a:lnTo>
                <a:lnTo>
                  <a:pt x="1010" y="273"/>
                </a:lnTo>
                <a:lnTo>
                  <a:pt x="987" y="274"/>
                </a:lnTo>
                <a:lnTo>
                  <a:pt x="968" y="275"/>
                </a:lnTo>
                <a:lnTo>
                  <a:pt x="951" y="277"/>
                </a:lnTo>
                <a:lnTo>
                  <a:pt x="951" y="277"/>
                </a:lnTo>
                <a:lnTo>
                  <a:pt x="944" y="275"/>
                </a:lnTo>
                <a:lnTo>
                  <a:pt x="936" y="271"/>
                </a:lnTo>
                <a:lnTo>
                  <a:pt x="927" y="265"/>
                </a:lnTo>
                <a:lnTo>
                  <a:pt x="919" y="256"/>
                </a:lnTo>
                <a:lnTo>
                  <a:pt x="910" y="246"/>
                </a:lnTo>
                <a:lnTo>
                  <a:pt x="905" y="240"/>
                </a:lnTo>
                <a:lnTo>
                  <a:pt x="901" y="234"/>
                </a:lnTo>
                <a:lnTo>
                  <a:pt x="899" y="227"/>
                </a:lnTo>
                <a:lnTo>
                  <a:pt x="896" y="218"/>
                </a:lnTo>
                <a:lnTo>
                  <a:pt x="896" y="218"/>
                </a:lnTo>
                <a:lnTo>
                  <a:pt x="893" y="203"/>
                </a:lnTo>
                <a:lnTo>
                  <a:pt x="888" y="193"/>
                </a:lnTo>
                <a:lnTo>
                  <a:pt x="884" y="186"/>
                </a:lnTo>
                <a:lnTo>
                  <a:pt x="879" y="178"/>
                </a:lnTo>
                <a:lnTo>
                  <a:pt x="866" y="161"/>
                </a:lnTo>
                <a:lnTo>
                  <a:pt x="857" y="147"/>
                </a:lnTo>
                <a:lnTo>
                  <a:pt x="847" y="129"/>
                </a:lnTo>
                <a:lnTo>
                  <a:pt x="847" y="129"/>
                </a:lnTo>
                <a:lnTo>
                  <a:pt x="832" y="98"/>
                </a:lnTo>
                <a:lnTo>
                  <a:pt x="827" y="84"/>
                </a:lnTo>
                <a:lnTo>
                  <a:pt x="825" y="79"/>
                </a:lnTo>
                <a:lnTo>
                  <a:pt x="822" y="74"/>
                </a:lnTo>
                <a:lnTo>
                  <a:pt x="807" y="54"/>
                </a:lnTo>
                <a:lnTo>
                  <a:pt x="807" y="54"/>
                </a:lnTo>
                <a:lnTo>
                  <a:pt x="796" y="41"/>
                </a:lnTo>
                <a:lnTo>
                  <a:pt x="783" y="29"/>
                </a:lnTo>
                <a:lnTo>
                  <a:pt x="770" y="21"/>
                </a:lnTo>
                <a:lnTo>
                  <a:pt x="757" y="13"/>
                </a:lnTo>
                <a:lnTo>
                  <a:pt x="743" y="8"/>
                </a:lnTo>
                <a:lnTo>
                  <a:pt x="729" y="5"/>
                </a:lnTo>
                <a:lnTo>
                  <a:pt x="716" y="1"/>
                </a:lnTo>
                <a:lnTo>
                  <a:pt x="703" y="0"/>
                </a:lnTo>
                <a:lnTo>
                  <a:pt x="703" y="0"/>
                </a:lnTo>
                <a:lnTo>
                  <a:pt x="691" y="0"/>
                </a:lnTo>
                <a:lnTo>
                  <a:pt x="679" y="1"/>
                </a:lnTo>
                <a:lnTo>
                  <a:pt x="666" y="5"/>
                </a:lnTo>
                <a:lnTo>
                  <a:pt x="654" y="8"/>
                </a:lnTo>
                <a:lnTo>
                  <a:pt x="636" y="16"/>
                </a:lnTo>
                <a:lnTo>
                  <a:pt x="629" y="19"/>
                </a:lnTo>
                <a:lnTo>
                  <a:pt x="629" y="19"/>
                </a:lnTo>
                <a:lnTo>
                  <a:pt x="625" y="19"/>
                </a:lnTo>
                <a:lnTo>
                  <a:pt x="620" y="19"/>
                </a:lnTo>
                <a:lnTo>
                  <a:pt x="614" y="19"/>
                </a:lnTo>
                <a:lnTo>
                  <a:pt x="608" y="22"/>
                </a:lnTo>
                <a:lnTo>
                  <a:pt x="601" y="26"/>
                </a:lnTo>
                <a:lnTo>
                  <a:pt x="592" y="32"/>
                </a:lnTo>
                <a:lnTo>
                  <a:pt x="584" y="39"/>
                </a:lnTo>
                <a:lnTo>
                  <a:pt x="584" y="39"/>
                </a:lnTo>
                <a:lnTo>
                  <a:pt x="577" y="50"/>
                </a:lnTo>
                <a:lnTo>
                  <a:pt x="570" y="65"/>
                </a:lnTo>
                <a:lnTo>
                  <a:pt x="563" y="81"/>
                </a:lnTo>
                <a:lnTo>
                  <a:pt x="558" y="99"/>
                </a:lnTo>
                <a:lnTo>
                  <a:pt x="555" y="115"/>
                </a:lnTo>
                <a:lnTo>
                  <a:pt x="553" y="130"/>
                </a:lnTo>
                <a:lnTo>
                  <a:pt x="553" y="141"/>
                </a:lnTo>
                <a:lnTo>
                  <a:pt x="553" y="146"/>
                </a:lnTo>
                <a:lnTo>
                  <a:pt x="555" y="148"/>
                </a:lnTo>
                <a:lnTo>
                  <a:pt x="555" y="148"/>
                </a:lnTo>
                <a:lnTo>
                  <a:pt x="557" y="153"/>
                </a:lnTo>
                <a:lnTo>
                  <a:pt x="560" y="160"/>
                </a:lnTo>
                <a:lnTo>
                  <a:pt x="563" y="175"/>
                </a:lnTo>
                <a:lnTo>
                  <a:pt x="565" y="187"/>
                </a:lnTo>
                <a:lnTo>
                  <a:pt x="565" y="191"/>
                </a:lnTo>
                <a:lnTo>
                  <a:pt x="565" y="193"/>
                </a:lnTo>
                <a:lnTo>
                  <a:pt x="575" y="183"/>
                </a:lnTo>
                <a:lnTo>
                  <a:pt x="579" y="208"/>
                </a:lnTo>
                <a:lnTo>
                  <a:pt x="594" y="193"/>
                </a:lnTo>
                <a:lnTo>
                  <a:pt x="594" y="193"/>
                </a:lnTo>
                <a:lnTo>
                  <a:pt x="598" y="197"/>
                </a:lnTo>
                <a:lnTo>
                  <a:pt x="603" y="201"/>
                </a:lnTo>
                <a:lnTo>
                  <a:pt x="609" y="208"/>
                </a:lnTo>
                <a:lnTo>
                  <a:pt x="609" y="208"/>
                </a:lnTo>
                <a:lnTo>
                  <a:pt x="627" y="229"/>
                </a:lnTo>
                <a:lnTo>
                  <a:pt x="635" y="241"/>
                </a:lnTo>
                <a:lnTo>
                  <a:pt x="638" y="248"/>
                </a:lnTo>
                <a:lnTo>
                  <a:pt x="639" y="253"/>
                </a:lnTo>
                <a:lnTo>
                  <a:pt x="639" y="253"/>
                </a:lnTo>
                <a:lnTo>
                  <a:pt x="641" y="273"/>
                </a:lnTo>
                <a:lnTo>
                  <a:pt x="640" y="282"/>
                </a:lnTo>
                <a:lnTo>
                  <a:pt x="639" y="292"/>
                </a:lnTo>
                <a:lnTo>
                  <a:pt x="639" y="292"/>
                </a:lnTo>
                <a:lnTo>
                  <a:pt x="639" y="297"/>
                </a:lnTo>
                <a:lnTo>
                  <a:pt x="640" y="302"/>
                </a:lnTo>
                <a:lnTo>
                  <a:pt x="644" y="306"/>
                </a:lnTo>
                <a:lnTo>
                  <a:pt x="649" y="311"/>
                </a:lnTo>
                <a:lnTo>
                  <a:pt x="657" y="321"/>
                </a:lnTo>
                <a:lnTo>
                  <a:pt x="661" y="327"/>
                </a:lnTo>
                <a:lnTo>
                  <a:pt x="664" y="332"/>
                </a:lnTo>
                <a:lnTo>
                  <a:pt x="664" y="332"/>
                </a:lnTo>
                <a:lnTo>
                  <a:pt x="665" y="337"/>
                </a:lnTo>
                <a:lnTo>
                  <a:pt x="667" y="339"/>
                </a:lnTo>
                <a:lnTo>
                  <a:pt x="672" y="344"/>
                </a:lnTo>
                <a:lnTo>
                  <a:pt x="672" y="347"/>
                </a:lnTo>
                <a:lnTo>
                  <a:pt x="672" y="349"/>
                </a:lnTo>
                <a:lnTo>
                  <a:pt x="669" y="354"/>
                </a:lnTo>
                <a:lnTo>
                  <a:pt x="664" y="362"/>
                </a:lnTo>
                <a:lnTo>
                  <a:pt x="664" y="362"/>
                </a:lnTo>
                <a:lnTo>
                  <a:pt x="653" y="375"/>
                </a:lnTo>
                <a:lnTo>
                  <a:pt x="646" y="385"/>
                </a:lnTo>
                <a:lnTo>
                  <a:pt x="644" y="392"/>
                </a:lnTo>
                <a:lnTo>
                  <a:pt x="644" y="392"/>
                </a:lnTo>
                <a:lnTo>
                  <a:pt x="629" y="416"/>
                </a:lnTo>
                <a:lnTo>
                  <a:pt x="614" y="437"/>
                </a:lnTo>
                <a:lnTo>
                  <a:pt x="607" y="447"/>
                </a:lnTo>
                <a:lnTo>
                  <a:pt x="599" y="456"/>
                </a:lnTo>
                <a:lnTo>
                  <a:pt x="599" y="456"/>
                </a:lnTo>
                <a:lnTo>
                  <a:pt x="589" y="470"/>
                </a:lnTo>
                <a:lnTo>
                  <a:pt x="575" y="493"/>
                </a:lnTo>
                <a:lnTo>
                  <a:pt x="540" y="553"/>
                </a:lnTo>
                <a:lnTo>
                  <a:pt x="495" y="635"/>
                </a:lnTo>
                <a:lnTo>
                  <a:pt x="495" y="635"/>
                </a:lnTo>
                <a:lnTo>
                  <a:pt x="467" y="640"/>
                </a:lnTo>
                <a:lnTo>
                  <a:pt x="445" y="642"/>
                </a:lnTo>
                <a:lnTo>
                  <a:pt x="426" y="645"/>
                </a:lnTo>
                <a:lnTo>
                  <a:pt x="426" y="645"/>
                </a:lnTo>
                <a:lnTo>
                  <a:pt x="218" y="664"/>
                </a:lnTo>
                <a:lnTo>
                  <a:pt x="218" y="664"/>
                </a:lnTo>
                <a:lnTo>
                  <a:pt x="217" y="663"/>
                </a:lnTo>
                <a:lnTo>
                  <a:pt x="214" y="662"/>
                </a:lnTo>
                <a:lnTo>
                  <a:pt x="209" y="656"/>
                </a:lnTo>
                <a:lnTo>
                  <a:pt x="202" y="647"/>
                </a:lnTo>
                <a:lnTo>
                  <a:pt x="196" y="643"/>
                </a:lnTo>
                <a:lnTo>
                  <a:pt x="188" y="640"/>
                </a:lnTo>
                <a:lnTo>
                  <a:pt x="188" y="640"/>
                </a:lnTo>
                <a:lnTo>
                  <a:pt x="167" y="630"/>
                </a:lnTo>
                <a:lnTo>
                  <a:pt x="154" y="625"/>
                </a:lnTo>
                <a:lnTo>
                  <a:pt x="154" y="625"/>
                </a:lnTo>
                <a:lnTo>
                  <a:pt x="129" y="617"/>
                </a:lnTo>
                <a:lnTo>
                  <a:pt x="116" y="612"/>
                </a:lnTo>
                <a:lnTo>
                  <a:pt x="109" y="610"/>
                </a:lnTo>
                <a:lnTo>
                  <a:pt x="109" y="610"/>
                </a:lnTo>
                <a:lnTo>
                  <a:pt x="106" y="609"/>
                </a:lnTo>
                <a:lnTo>
                  <a:pt x="105" y="611"/>
                </a:lnTo>
                <a:lnTo>
                  <a:pt x="104" y="615"/>
                </a:lnTo>
                <a:lnTo>
                  <a:pt x="104" y="620"/>
                </a:lnTo>
                <a:lnTo>
                  <a:pt x="104" y="620"/>
                </a:lnTo>
                <a:lnTo>
                  <a:pt x="105" y="624"/>
                </a:lnTo>
                <a:lnTo>
                  <a:pt x="110" y="627"/>
                </a:lnTo>
                <a:lnTo>
                  <a:pt x="121" y="636"/>
                </a:lnTo>
                <a:lnTo>
                  <a:pt x="139" y="645"/>
                </a:lnTo>
                <a:lnTo>
                  <a:pt x="139" y="645"/>
                </a:lnTo>
                <a:lnTo>
                  <a:pt x="115" y="662"/>
                </a:lnTo>
                <a:lnTo>
                  <a:pt x="98" y="674"/>
                </a:lnTo>
                <a:lnTo>
                  <a:pt x="89" y="678"/>
                </a:lnTo>
                <a:lnTo>
                  <a:pt x="84" y="679"/>
                </a:lnTo>
                <a:lnTo>
                  <a:pt x="84" y="679"/>
                </a:lnTo>
                <a:lnTo>
                  <a:pt x="68" y="679"/>
                </a:lnTo>
                <a:lnTo>
                  <a:pt x="45" y="681"/>
                </a:lnTo>
                <a:lnTo>
                  <a:pt x="33" y="682"/>
                </a:lnTo>
                <a:lnTo>
                  <a:pt x="24" y="683"/>
                </a:lnTo>
                <a:lnTo>
                  <a:pt x="17" y="686"/>
                </a:lnTo>
                <a:lnTo>
                  <a:pt x="15" y="688"/>
                </a:lnTo>
                <a:lnTo>
                  <a:pt x="15" y="689"/>
                </a:lnTo>
                <a:lnTo>
                  <a:pt x="15" y="689"/>
                </a:lnTo>
                <a:lnTo>
                  <a:pt x="16" y="690"/>
                </a:lnTo>
                <a:lnTo>
                  <a:pt x="19" y="693"/>
                </a:lnTo>
                <a:lnTo>
                  <a:pt x="26" y="694"/>
                </a:lnTo>
                <a:lnTo>
                  <a:pt x="51" y="697"/>
                </a:lnTo>
                <a:lnTo>
                  <a:pt x="71" y="699"/>
                </a:lnTo>
                <a:lnTo>
                  <a:pt x="76" y="702"/>
                </a:lnTo>
                <a:lnTo>
                  <a:pt x="76" y="703"/>
                </a:lnTo>
                <a:lnTo>
                  <a:pt x="74" y="704"/>
                </a:lnTo>
                <a:lnTo>
                  <a:pt x="74" y="704"/>
                </a:lnTo>
                <a:lnTo>
                  <a:pt x="67" y="708"/>
                </a:lnTo>
                <a:lnTo>
                  <a:pt x="57" y="712"/>
                </a:lnTo>
                <a:lnTo>
                  <a:pt x="32" y="720"/>
                </a:lnTo>
                <a:lnTo>
                  <a:pt x="10" y="728"/>
                </a:lnTo>
                <a:lnTo>
                  <a:pt x="2" y="731"/>
                </a:lnTo>
                <a:lnTo>
                  <a:pt x="0" y="734"/>
                </a:lnTo>
                <a:lnTo>
                  <a:pt x="0" y="734"/>
                </a:lnTo>
                <a:lnTo>
                  <a:pt x="0" y="736"/>
                </a:lnTo>
                <a:lnTo>
                  <a:pt x="1" y="738"/>
                </a:lnTo>
                <a:lnTo>
                  <a:pt x="5" y="741"/>
                </a:lnTo>
                <a:lnTo>
                  <a:pt x="10" y="744"/>
                </a:lnTo>
                <a:lnTo>
                  <a:pt x="10" y="744"/>
                </a:lnTo>
                <a:lnTo>
                  <a:pt x="7" y="748"/>
                </a:lnTo>
                <a:lnTo>
                  <a:pt x="7" y="750"/>
                </a:lnTo>
                <a:lnTo>
                  <a:pt x="9" y="753"/>
                </a:lnTo>
                <a:lnTo>
                  <a:pt x="10" y="754"/>
                </a:lnTo>
                <a:lnTo>
                  <a:pt x="10" y="754"/>
                </a:lnTo>
                <a:lnTo>
                  <a:pt x="12" y="755"/>
                </a:lnTo>
                <a:lnTo>
                  <a:pt x="16" y="755"/>
                </a:lnTo>
                <a:lnTo>
                  <a:pt x="25" y="753"/>
                </a:lnTo>
                <a:lnTo>
                  <a:pt x="35" y="749"/>
                </a:lnTo>
                <a:lnTo>
                  <a:pt x="35" y="749"/>
                </a:lnTo>
                <a:lnTo>
                  <a:pt x="35" y="750"/>
                </a:lnTo>
                <a:lnTo>
                  <a:pt x="37" y="753"/>
                </a:lnTo>
                <a:lnTo>
                  <a:pt x="41" y="756"/>
                </a:lnTo>
                <a:lnTo>
                  <a:pt x="50" y="759"/>
                </a:lnTo>
                <a:lnTo>
                  <a:pt x="50" y="759"/>
                </a:lnTo>
                <a:lnTo>
                  <a:pt x="56" y="759"/>
                </a:lnTo>
                <a:lnTo>
                  <a:pt x="63" y="757"/>
                </a:lnTo>
                <a:lnTo>
                  <a:pt x="83" y="753"/>
                </a:lnTo>
                <a:lnTo>
                  <a:pt x="106" y="745"/>
                </a:lnTo>
                <a:lnTo>
                  <a:pt x="134" y="739"/>
                </a:lnTo>
                <a:lnTo>
                  <a:pt x="134" y="739"/>
                </a:lnTo>
                <a:lnTo>
                  <a:pt x="160" y="734"/>
                </a:lnTo>
                <a:lnTo>
                  <a:pt x="178" y="729"/>
                </a:lnTo>
                <a:lnTo>
                  <a:pt x="193" y="724"/>
                </a:lnTo>
                <a:lnTo>
                  <a:pt x="193" y="724"/>
                </a:lnTo>
                <a:lnTo>
                  <a:pt x="336" y="729"/>
                </a:lnTo>
                <a:lnTo>
                  <a:pt x="437" y="733"/>
                </a:lnTo>
                <a:lnTo>
                  <a:pt x="490" y="734"/>
                </a:lnTo>
                <a:lnTo>
                  <a:pt x="490" y="734"/>
                </a:lnTo>
                <a:lnTo>
                  <a:pt x="501" y="733"/>
                </a:lnTo>
                <a:lnTo>
                  <a:pt x="511" y="731"/>
                </a:lnTo>
                <a:lnTo>
                  <a:pt x="520" y="729"/>
                </a:lnTo>
                <a:lnTo>
                  <a:pt x="525" y="749"/>
                </a:lnTo>
                <a:lnTo>
                  <a:pt x="540" y="774"/>
                </a:lnTo>
                <a:lnTo>
                  <a:pt x="579" y="734"/>
                </a:lnTo>
                <a:lnTo>
                  <a:pt x="579" y="734"/>
                </a:lnTo>
                <a:lnTo>
                  <a:pt x="596" y="720"/>
                </a:lnTo>
                <a:lnTo>
                  <a:pt x="614" y="704"/>
                </a:lnTo>
                <a:lnTo>
                  <a:pt x="614" y="7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172AE3D5-C968-B0E1-6317-3C4A8A20DCEF}"/>
              </a:ext>
            </a:extLst>
          </p:cNvPr>
          <p:cNvSpPr>
            <a:spLocks/>
          </p:cNvSpPr>
          <p:nvPr/>
        </p:nvSpPr>
        <p:spPr bwMode="auto">
          <a:xfrm>
            <a:off x="995813" y="840896"/>
            <a:ext cx="1549101" cy="2635198"/>
          </a:xfrm>
          <a:custGeom>
            <a:avLst/>
            <a:gdLst>
              <a:gd name="T0" fmla="*/ 619 w 1345"/>
              <a:gd name="T1" fmla="*/ 698 h 2288"/>
              <a:gd name="T2" fmla="*/ 590 w 1345"/>
              <a:gd name="T3" fmla="*/ 756 h 2288"/>
              <a:gd name="T4" fmla="*/ 551 w 1345"/>
              <a:gd name="T5" fmla="*/ 798 h 2288"/>
              <a:gd name="T6" fmla="*/ 447 w 1345"/>
              <a:gd name="T7" fmla="*/ 830 h 2288"/>
              <a:gd name="T8" fmla="*/ 161 w 1345"/>
              <a:gd name="T9" fmla="*/ 673 h 2288"/>
              <a:gd name="T10" fmla="*/ 157 w 1345"/>
              <a:gd name="T11" fmla="*/ 650 h 2288"/>
              <a:gd name="T12" fmla="*/ 108 w 1345"/>
              <a:gd name="T13" fmla="*/ 605 h 2288"/>
              <a:gd name="T14" fmla="*/ 80 w 1345"/>
              <a:gd name="T15" fmla="*/ 599 h 2288"/>
              <a:gd name="T16" fmla="*/ 26 w 1345"/>
              <a:gd name="T17" fmla="*/ 566 h 2288"/>
              <a:gd name="T18" fmla="*/ 49 w 1345"/>
              <a:gd name="T19" fmla="*/ 603 h 2288"/>
              <a:gd name="T20" fmla="*/ 16 w 1345"/>
              <a:gd name="T21" fmla="*/ 605 h 2288"/>
              <a:gd name="T22" fmla="*/ 16 w 1345"/>
              <a:gd name="T23" fmla="*/ 630 h 2288"/>
              <a:gd name="T24" fmla="*/ 26 w 1345"/>
              <a:gd name="T25" fmla="*/ 664 h 2288"/>
              <a:gd name="T26" fmla="*/ 89 w 1345"/>
              <a:gd name="T27" fmla="*/ 717 h 2288"/>
              <a:gd name="T28" fmla="*/ 181 w 1345"/>
              <a:gd name="T29" fmla="*/ 800 h 2288"/>
              <a:gd name="T30" fmla="*/ 434 w 1345"/>
              <a:gd name="T31" fmla="*/ 981 h 2288"/>
              <a:gd name="T32" fmla="*/ 727 w 1345"/>
              <a:gd name="T33" fmla="*/ 1014 h 2288"/>
              <a:gd name="T34" fmla="*/ 829 w 1345"/>
              <a:gd name="T35" fmla="*/ 1176 h 2288"/>
              <a:gd name="T36" fmla="*/ 757 w 1345"/>
              <a:gd name="T37" fmla="*/ 1304 h 2288"/>
              <a:gd name="T38" fmla="*/ 736 w 1345"/>
              <a:gd name="T39" fmla="*/ 1752 h 2288"/>
              <a:gd name="T40" fmla="*/ 797 w 1345"/>
              <a:gd name="T41" fmla="*/ 1850 h 2288"/>
              <a:gd name="T42" fmla="*/ 926 w 1345"/>
              <a:gd name="T43" fmla="*/ 2079 h 2288"/>
              <a:gd name="T44" fmla="*/ 865 w 1345"/>
              <a:gd name="T45" fmla="*/ 2211 h 2288"/>
              <a:gd name="T46" fmla="*/ 868 w 1345"/>
              <a:gd name="T47" fmla="*/ 2239 h 2288"/>
              <a:gd name="T48" fmla="*/ 921 w 1345"/>
              <a:gd name="T49" fmla="*/ 2259 h 2288"/>
              <a:gd name="T50" fmla="*/ 985 w 1345"/>
              <a:gd name="T51" fmla="*/ 2220 h 2288"/>
              <a:gd name="T52" fmla="*/ 1024 w 1345"/>
              <a:gd name="T53" fmla="*/ 2204 h 2288"/>
              <a:gd name="T54" fmla="*/ 1033 w 1345"/>
              <a:gd name="T55" fmla="*/ 2152 h 2288"/>
              <a:gd name="T56" fmla="*/ 980 w 1345"/>
              <a:gd name="T57" fmla="*/ 1976 h 2288"/>
              <a:gd name="T58" fmla="*/ 949 w 1345"/>
              <a:gd name="T59" fmla="*/ 1744 h 2288"/>
              <a:gd name="T60" fmla="*/ 1160 w 1345"/>
              <a:gd name="T61" fmla="*/ 1700 h 2288"/>
              <a:gd name="T62" fmla="*/ 1140 w 1345"/>
              <a:gd name="T63" fmla="*/ 2015 h 2288"/>
              <a:gd name="T64" fmla="*/ 1090 w 1345"/>
              <a:gd name="T65" fmla="*/ 2172 h 2288"/>
              <a:gd name="T66" fmla="*/ 1110 w 1345"/>
              <a:gd name="T67" fmla="*/ 2214 h 2288"/>
              <a:gd name="T68" fmla="*/ 1153 w 1345"/>
              <a:gd name="T69" fmla="*/ 2233 h 2288"/>
              <a:gd name="T70" fmla="*/ 1282 w 1345"/>
              <a:gd name="T71" fmla="*/ 2288 h 2288"/>
              <a:gd name="T72" fmla="*/ 1305 w 1345"/>
              <a:gd name="T73" fmla="*/ 2261 h 2288"/>
              <a:gd name="T74" fmla="*/ 1232 w 1345"/>
              <a:gd name="T75" fmla="*/ 2157 h 2288"/>
              <a:gd name="T76" fmla="*/ 1243 w 1345"/>
              <a:gd name="T77" fmla="*/ 1992 h 2288"/>
              <a:gd name="T78" fmla="*/ 1316 w 1345"/>
              <a:gd name="T79" fmla="*/ 1722 h 2288"/>
              <a:gd name="T80" fmla="*/ 1306 w 1345"/>
              <a:gd name="T81" fmla="*/ 1498 h 2288"/>
              <a:gd name="T82" fmla="*/ 1170 w 1345"/>
              <a:gd name="T83" fmla="*/ 1159 h 2288"/>
              <a:gd name="T84" fmla="*/ 1106 w 1345"/>
              <a:gd name="T85" fmla="*/ 766 h 2288"/>
              <a:gd name="T86" fmla="*/ 1176 w 1345"/>
              <a:gd name="T87" fmla="*/ 465 h 2288"/>
              <a:gd name="T88" fmla="*/ 1073 w 1345"/>
              <a:gd name="T89" fmla="*/ 219 h 2288"/>
              <a:gd name="T90" fmla="*/ 1022 w 1345"/>
              <a:gd name="T91" fmla="*/ 132 h 2288"/>
              <a:gd name="T92" fmla="*/ 931 w 1345"/>
              <a:gd name="T93" fmla="*/ 0 h 2288"/>
              <a:gd name="T94" fmla="*/ 942 w 1345"/>
              <a:gd name="T95" fmla="*/ 67 h 2288"/>
              <a:gd name="T96" fmla="*/ 868 w 1345"/>
              <a:gd name="T97" fmla="*/ 34 h 2288"/>
              <a:gd name="T98" fmla="*/ 836 w 1345"/>
              <a:gd name="T99" fmla="*/ 45 h 2288"/>
              <a:gd name="T100" fmla="*/ 890 w 1345"/>
              <a:gd name="T101" fmla="*/ 110 h 2288"/>
              <a:gd name="T102" fmla="*/ 856 w 1345"/>
              <a:gd name="T103" fmla="*/ 120 h 2288"/>
              <a:gd name="T104" fmla="*/ 941 w 1345"/>
              <a:gd name="T105" fmla="*/ 172 h 2288"/>
              <a:gd name="T106" fmla="*/ 931 w 1345"/>
              <a:gd name="T107" fmla="*/ 220 h 2288"/>
              <a:gd name="T108" fmla="*/ 986 w 1345"/>
              <a:gd name="T109" fmla="*/ 189 h 2288"/>
              <a:gd name="T110" fmla="*/ 1064 w 1345"/>
              <a:gd name="T111" fmla="*/ 451 h 2288"/>
              <a:gd name="T112" fmla="*/ 1019 w 1345"/>
              <a:gd name="T113" fmla="*/ 552 h 2288"/>
              <a:gd name="T114" fmla="*/ 936 w 1345"/>
              <a:gd name="T115" fmla="*/ 617 h 2288"/>
              <a:gd name="T116" fmla="*/ 857 w 1345"/>
              <a:gd name="T117" fmla="*/ 465 h 2288"/>
              <a:gd name="T118" fmla="*/ 750 w 1345"/>
              <a:gd name="T119" fmla="*/ 421 h 2288"/>
              <a:gd name="T120" fmla="*/ 669 w 1345"/>
              <a:gd name="T121" fmla="*/ 445 h 2288"/>
              <a:gd name="T122" fmla="*/ 624 w 1345"/>
              <a:gd name="T123" fmla="*/ 552 h 2288"/>
              <a:gd name="T124" fmla="*/ 616 w 1345"/>
              <a:gd name="T125" fmla="*/ 67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2288">
                <a:moveTo>
                  <a:pt x="595" y="693"/>
                </a:moveTo>
                <a:lnTo>
                  <a:pt x="595" y="693"/>
                </a:lnTo>
                <a:lnTo>
                  <a:pt x="616" y="698"/>
                </a:lnTo>
                <a:lnTo>
                  <a:pt x="616" y="698"/>
                </a:lnTo>
                <a:lnTo>
                  <a:pt x="624" y="689"/>
                </a:lnTo>
                <a:lnTo>
                  <a:pt x="624" y="689"/>
                </a:lnTo>
                <a:lnTo>
                  <a:pt x="621" y="693"/>
                </a:lnTo>
                <a:lnTo>
                  <a:pt x="619" y="697"/>
                </a:lnTo>
                <a:lnTo>
                  <a:pt x="619" y="698"/>
                </a:lnTo>
                <a:lnTo>
                  <a:pt x="619" y="698"/>
                </a:lnTo>
                <a:lnTo>
                  <a:pt x="619" y="698"/>
                </a:lnTo>
                <a:lnTo>
                  <a:pt x="616" y="698"/>
                </a:lnTo>
                <a:lnTo>
                  <a:pt x="610" y="703"/>
                </a:lnTo>
                <a:lnTo>
                  <a:pt x="610" y="703"/>
                </a:lnTo>
                <a:lnTo>
                  <a:pt x="601" y="711"/>
                </a:lnTo>
                <a:lnTo>
                  <a:pt x="595" y="720"/>
                </a:lnTo>
                <a:lnTo>
                  <a:pt x="590" y="728"/>
                </a:lnTo>
                <a:lnTo>
                  <a:pt x="588" y="736"/>
                </a:lnTo>
                <a:lnTo>
                  <a:pt x="585" y="749"/>
                </a:lnTo>
                <a:lnTo>
                  <a:pt x="583" y="755"/>
                </a:lnTo>
                <a:lnTo>
                  <a:pt x="580" y="760"/>
                </a:lnTo>
                <a:lnTo>
                  <a:pt x="590" y="756"/>
                </a:lnTo>
                <a:lnTo>
                  <a:pt x="590" y="756"/>
                </a:lnTo>
                <a:lnTo>
                  <a:pt x="582" y="764"/>
                </a:lnTo>
                <a:lnTo>
                  <a:pt x="578" y="766"/>
                </a:lnTo>
                <a:lnTo>
                  <a:pt x="578" y="765"/>
                </a:lnTo>
                <a:lnTo>
                  <a:pt x="580" y="761"/>
                </a:lnTo>
                <a:lnTo>
                  <a:pt x="580" y="760"/>
                </a:lnTo>
                <a:lnTo>
                  <a:pt x="546" y="776"/>
                </a:lnTo>
                <a:lnTo>
                  <a:pt x="561" y="786"/>
                </a:lnTo>
                <a:lnTo>
                  <a:pt x="551" y="795"/>
                </a:lnTo>
                <a:lnTo>
                  <a:pt x="551" y="795"/>
                </a:lnTo>
                <a:lnTo>
                  <a:pt x="551" y="798"/>
                </a:lnTo>
                <a:lnTo>
                  <a:pt x="550" y="804"/>
                </a:lnTo>
                <a:lnTo>
                  <a:pt x="549" y="808"/>
                </a:lnTo>
                <a:lnTo>
                  <a:pt x="548" y="811"/>
                </a:lnTo>
                <a:lnTo>
                  <a:pt x="545" y="814"/>
                </a:lnTo>
                <a:lnTo>
                  <a:pt x="542" y="815"/>
                </a:lnTo>
                <a:lnTo>
                  <a:pt x="542" y="815"/>
                </a:lnTo>
                <a:lnTo>
                  <a:pt x="503" y="820"/>
                </a:lnTo>
                <a:lnTo>
                  <a:pt x="464" y="825"/>
                </a:lnTo>
                <a:lnTo>
                  <a:pt x="464" y="825"/>
                </a:lnTo>
                <a:lnTo>
                  <a:pt x="455" y="827"/>
                </a:lnTo>
                <a:lnTo>
                  <a:pt x="447" y="830"/>
                </a:lnTo>
                <a:lnTo>
                  <a:pt x="439" y="834"/>
                </a:lnTo>
                <a:lnTo>
                  <a:pt x="439" y="834"/>
                </a:lnTo>
                <a:lnTo>
                  <a:pt x="428" y="827"/>
                </a:lnTo>
                <a:lnTo>
                  <a:pt x="413" y="817"/>
                </a:lnTo>
                <a:lnTo>
                  <a:pt x="386" y="805"/>
                </a:lnTo>
                <a:lnTo>
                  <a:pt x="386" y="805"/>
                </a:lnTo>
                <a:lnTo>
                  <a:pt x="260" y="749"/>
                </a:lnTo>
                <a:lnTo>
                  <a:pt x="167" y="708"/>
                </a:lnTo>
                <a:lnTo>
                  <a:pt x="157" y="678"/>
                </a:lnTo>
                <a:lnTo>
                  <a:pt x="157" y="678"/>
                </a:lnTo>
                <a:lnTo>
                  <a:pt x="161" y="673"/>
                </a:lnTo>
                <a:lnTo>
                  <a:pt x="169" y="662"/>
                </a:lnTo>
                <a:lnTo>
                  <a:pt x="173" y="658"/>
                </a:lnTo>
                <a:lnTo>
                  <a:pt x="174" y="652"/>
                </a:lnTo>
                <a:lnTo>
                  <a:pt x="174" y="647"/>
                </a:lnTo>
                <a:lnTo>
                  <a:pt x="174" y="645"/>
                </a:lnTo>
                <a:lnTo>
                  <a:pt x="172" y="644"/>
                </a:lnTo>
                <a:lnTo>
                  <a:pt x="172" y="644"/>
                </a:lnTo>
                <a:lnTo>
                  <a:pt x="169" y="644"/>
                </a:lnTo>
                <a:lnTo>
                  <a:pt x="167" y="644"/>
                </a:lnTo>
                <a:lnTo>
                  <a:pt x="162" y="647"/>
                </a:lnTo>
                <a:lnTo>
                  <a:pt x="157" y="650"/>
                </a:lnTo>
                <a:lnTo>
                  <a:pt x="152" y="654"/>
                </a:lnTo>
                <a:lnTo>
                  <a:pt x="144" y="662"/>
                </a:lnTo>
                <a:lnTo>
                  <a:pt x="140" y="665"/>
                </a:lnTo>
                <a:lnTo>
                  <a:pt x="139" y="665"/>
                </a:lnTo>
                <a:lnTo>
                  <a:pt x="137" y="664"/>
                </a:lnTo>
                <a:lnTo>
                  <a:pt x="137" y="664"/>
                </a:lnTo>
                <a:lnTo>
                  <a:pt x="133" y="655"/>
                </a:lnTo>
                <a:lnTo>
                  <a:pt x="127" y="642"/>
                </a:lnTo>
                <a:lnTo>
                  <a:pt x="118" y="625"/>
                </a:lnTo>
                <a:lnTo>
                  <a:pt x="108" y="605"/>
                </a:lnTo>
                <a:lnTo>
                  <a:pt x="108" y="605"/>
                </a:lnTo>
                <a:lnTo>
                  <a:pt x="97" y="587"/>
                </a:lnTo>
                <a:lnTo>
                  <a:pt x="88" y="571"/>
                </a:lnTo>
                <a:lnTo>
                  <a:pt x="83" y="566"/>
                </a:lnTo>
                <a:lnTo>
                  <a:pt x="79" y="562"/>
                </a:lnTo>
                <a:lnTo>
                  <a:pt x="77" y="560"/>
                </a:lnTo>
                <a:lnTo>
                  <a:pt x="74" y="561"/>
                </a:lnTo>
                <a:lnTo>
                  <a:pt x="74" y="561"/>
                </a:lnTo>
                <a:lnTo>
                  <a:pt x="73" y="565"/>
                </a:lnTo>
                <a:lnTo>
                  <a:pt x="73" y="570"/>
                </a:lnTo>
                <a:lnTo>
                  <a:pt x="75" y="584"/>
                </a:lnTo>
                <a:lnTo>
                  <a:pt x="80" y="599"/>
                </a:lnTo>
                <a:lnTo>
                  <a:pt x="83" y="609"/>
                </a:lnTo>
                <a:lnTo>
                  <a:pt x="83" y="609"/>
                </a:lnTo>
                <a:lnTo>
                  <a:pt x="84" y="610"/>
                </a:lnTo>
                <a:lnTo>
                  <a:pt x="84" y="610"/>
                </a:lnTo>
                <a:lnTo>
                  <a:pt x="83" y="609"/>
                </a:lnTo>
                <a:lnTo>
                  <a:pt x="83" y="609"/>
                </a:lnTo>
                <a:lnTo>
                  <a:pt x="72" y="598"/>
                </a:lnTo>
                <a:lnTo>
                  <a:pt x="53" y="584"/>
                </a:lnTo>
                <a:lnTo>
                  <a:pt x="35" y="571"/>
                </a:lnTo>
                <a:lnTo>
                  <a:pt x="29" y="567"/>
                </a:lnTo>
                <a:lnTo>
                  <a:pt x="26" y="566"/>
                </a:lnTo>
                <a:lnTo>
                  <a:pt x="26" y="566"/>
                </a:lnTo>
                <a:lnTo>
                  <a:pt x="24" y="567"/>
                </a:lnTo>
                <a:lnTo>
                  <a:pt x="24" y="570"/>
                </a:lnTo>
                <a:lnTo>
                  <a:pt x="26" y="577"/>
                </a:lnTo>
                <a:lnTo>
                  <a:pt x="28" y="583"/>
                </a:lnTo>
                <a:lnTo>
                  <a:pt x="29" y="586"/>
                </a:lnTo>
                <a:lnTo>
                  <a:pt x="30" y="586"/>
                </a:lnTo>
                <a:lnTo>
                  <a:pt x="30" y="586"/>
                </a:lnTo>
                <a:lnTo>
                  <a:pt x="33" y="587"/>
                </a:lnTo>
                <a:lnTo>
                  <a:pt x="36" y="591"/>
                </a:lnTo>
                <a:lnTo>
                  <a:pt x="49" y="603"/>
                </a:lnTo>
                <a:lnTo>
                  <a:pt x="61" y="617"/>
                </a:lnTo>
                <a:lnTo>
                  <a:pt x="63" y="622"/>
                </a:lnTo>
                <a:lnTo>
                  <a:pt x="64" y="625"/>
                </a:lnTo>
                <a:lnTo>
                  <a:pt x="64" y="625"/>
                </a:lnTo>
                <a:lnTo>
                  <a:pt x="62" y="625"/>
                </a:lnTo>
                <a:lnTo>
                  <a:pt x="57" y="625"/>
                </a:lnTo>
                <a:lnTo>
                  <a:pt x="44" y="620"/>
                </a:lnTo>
                <a:lnTo>
                  <a:pt x="29" y="615"/>
                </a:lnTo>
                <a:lnTo>
                  <a:pt x="21" y="610"/>
                </a:lnTo>
                <a:lnTo>
                  <a:pt x="21" y="610"/>
                </a:lnTo>
                <a:lnTo>
                  <a:pt x="16" y="605"/>
                </a:lnTo>
                <a:lnTo>
                  <a:pt x="10" y="602"/>
                </a:lnTo>
                <a:lnTo>
                  <a:pt x="5" y="599"/>
                </a:lnTo>
                <a:lnTo>
                  <a:pt x="2" y="599"/>
                </a:lnTo>
                <a:lnTo>
                  <a:pt x="1" y="600"/>
                </a:lnTo>
                <a:lnTo>
                  <a:pt x="1" y="600"/>
                </a:lnTo>
                <a:lnTo>
                  <a:pt x="0" y="605"/>
                </a:lnTo>
                <a:lnTo>
                  <a:pt x="1" y="610"/>
                </a:lnTo>
                <a:lnTo>
                  <a:pt x="1" y="610"/>
                </a:lnTo>
                <a:lnTo>
                  <a:pt x="10" y="621"/>
                </a:lnTo>
                <a:lnTo>
                  <a:pt x="16" y="630"/>
                </a:lnTo>
                <a:lnTo>
                  <a:pt x="16" y="630"/>
                </a:lnTo>
                <a:lnTo>
                  <a:pt x="13" y="628"/>
                </a:lnTo>
                <a:lnTo>
                  <a:pt x="8" y="627"/>
                </a:lnTo>
                <a:lnTo>
                  <a:pt x="5" y="627"/>
                </a:lnTo>
                <a:lnTo>
                  <a:pt x="2" y="628"/>
                </a:lnTo>
                <a:lnTo>
                  <a:pt x="1" y="631"/>
                </a:lnTo>
                <a:lnTo>
                  <a:pt x="1" y="634"/>
                </a:lnTo>
                <a:lnTo>
                  <a:pt x="1" y="634"/>
                </a:lnTo>
                <a:lnTo>
                  <a:pt x="4" y="643"/>
                </a:lnTo>
                <a:lnTo>
                  <a:pt x="8" y="652"/>
                </a:lnTo>
                <a:lnTo>
                  <a:pt x="16" y="659"/>
                </a:lnTo>
                <a:lnTo>
                  <a:pt x="26" y="664"/>
                </a:lnTo>
                <a:lnTo>
                  <a:pt x="26" y="664"/>
                </a:lnTo>
                <a:lnTo>
                  <a:pt x="38" y="670"/>
                </a:lnTo>
                <a:lnTo>
                  <a:pt x="49" y="676"/>
                </a:lnTo>
                <a:lnTo>
                  <a:pt x="57" y="681"/>
                </a:lnTo>
                <a:lnTo>
                  <a:pt x="60" y="683"/>
                </a:lnTo>
                <a:lnTo>
                  <a:pt x="60" y="683"/>
                </a:lnTo>
                <a:lnTo>
                  <a:pt x="60" y="684"/>
                </a:lnTo>
                <a:lnTo>
                  <a:pt x="60" y="686"/>
                </a:lnTo>
                <a:lnTo>
                  <a:pt x="66" y="694"/>
                </a:lnTo>
                <a:lnTo>
                  <a:pt x="74" y="705"/>
                </a:lnTo>
                <a:lnTo>
                  <a:pt x="89" y="717"/>
                </a:lnTo>
                <a:lnTo>
                  <a:pt x="89" y="717"/>
                </a:lnTo>
                <a:lnTo>
                  <a:pt x="105" y="731"/>
                </a:lnTo>
                <a:lnTo>
                  <a:pt x="117" y="743"/>
                </a:lnTo>
                <a:lnTo>
                  <a:pt x="128" y="754"/>
                </a:lnTo>
                <a:lnTo>
                  <a:pt x="137" y="761"/>
                </a:lnTo>
                <a:lnTo>
                  <a:pt x="137" y="761"/>
                </a:lnTo>
                <a:lnTo>
                  <a:pt x="147" y="770"/>
                </a:lnTo>
                <a:lnTo>
                  <a:pt x="161" y="781"/>
                </a:lnTo>
                <a:lnTo>
                  <a:pt x="173" y="793"/>
                </a:lnTo>
                <a:lnTo>
                  <a:pt x="181" y="800"/>
                </a:lnTo>
                <a:lnTo>
                  <a:pt x="181" y="800"/>
                </a:lnTo>
                <a:lnTo>
                  <a:pt x="219" y="821"/>
                </a:lnTo>
                <a:lnTo>
                  <a:pt x="294" y="861"/>
                </a:lnTo>
                <a:lnTo>
                  <a:pt x="372" y="902"/>
                </a:lnTo>
                <a:lnTo>
                  <a:pt x="400" y="915"/>
                </a:lnTo>
                <a:lnTo>
                  <a:pt x="415" y="922"/>
                </a:lnTo>
                <a:lnTo>
                  <a:pt x="415" y="922"/>
                </a:lnTo>
                <a:lnTo>
                  <a:pt x="425" y="926"/>
                </a:lnTo>
                <a:lnTo>
                  <a:pt x="431" y="927"/>
                </a:lnTo>
                <a:lnTo>
                  <a:pt x="434" y="927"/>
                </a:lnTo>
                <a:lnTo>
                  <a:pt x="434" y="981"/>
                </a:lnTo>
                <a:lnTo>
                  <a:pt x="434" y="981"/>
                </a:lnTo>
                <a:lnTo>
                  <a:pt x="472" y="977"/>
                </a:lnTo>
                <a:lnTo>
                  <a:pt x="555" y="971"/>
                </a:lnTo>
                <a:lnTo>
                  <a:pt x="600" y="969"/>
                </a:lnTo>
                <a:lnTo>
                  <a:pt x="641" y="967"/>
                </a:lnTo>
                <a:lnTo>
                  <a:pt x="672" y="967"/>
                </a:lnTo>
                <a:lnTo>
                  <a:pt x="683" y="969"/>
                </a:lnTo>
                <a:lnTo>
                  <a:pt x="688" y="971"/>
                </a:lnTo>
                <a:lnTo>
                  <a:pt x="688" y="971"/>
                </a:lnTo>
                <a:lnTo>
                  <a:pt x="701" y="983"/>
                </a:lnTo>
                <a:lnTo>
                  <a:pt x="716" y="999"/>
                </a:lnTo>
                <a:lnTo>
                  <a:pt x="727" y="1014"/>
                </a:lnTo>
                <a:lnTo>
                  <a:pt x="731" y="1020"/>
                </a:lnTo>
                <a:lnTo>
                  <a:pt x="731" y="1020"/>
                </a:lnTo>
                <a:lnTo>
                  <a:pt x="746" y="1041"/>
                </a:lnTo>
                <a:lnTo>
                  <a:pt x="779" y="1087"/>
                </a:lnTo>
                <a:lnTo>
                  <a:pt x="797" y="1114"/>
                </a:lnTo>
                <a:lnTo>
                  <a:pt x="813" y="1138"/>
                </a:lnTo>
                <a:lnTo>
                  <a:pt x="824" y="1158"/>
                </a:lnTo>
                <a:lnTo>
                  <a:pt x="828" y="1165"/>
                </a:lnTo>
                <a:lnTo>
                  <a:pt x="829" y="1171"/>
                </a:lnTo>
                <a:lnTo>
                  <a:pt x="829" y="1171"/>
                </a:lnTo>
                <a:lnTo>
                  <a:pt x="829" y="1176"/>
                </a:lnTo>
                <a:lnTo>
                  <a:pt x="826" y="1182"/>
                </a:lnTo>
                <a:lnTo>
                  <a:pt x="817" y="1198"/>
                </a:lnTo>
                <a:lnTo>
                  <a:pt x="804" y="1217"/>
                </a:lnTo>
                <a:lnTo>
                  <a:pt x="790" y="1237"/>
                </a:lnTo>
                <a:lnTo>
                  <a:pt x="762" y="1272"/>
                </a:lnTo>
                <a:lnTo>
                  <a:pt x="753" y="1286"/>
                </a:lnTo>
                <a:lnTo>
                  <a:pt x="751" y="1291"/>
                </a:lnTo>
                <a:lnTo>
                  <a:pt x="751" y="1293"/>
                </a:lnTo>
                <a:lnTo>
                  <a:pt x="751" y="1293"/>
                </a:lnTo>
                <a:lnTo>
                  <a:pt x="755" y="1300"/>
                </a:lnTo>
                <a:lnTo>
                  <a:pt x="757" y="1304"/>
                </a:lnTo>
                <a:lnTo>
                  <a:pt x="761" y="1308"/>
                </a:lnTo>
                <a:lnTo>
                  <a:pt x="761" y="1308"/>
                </a:lnTo>
                <a:lnTo>
                  <a:pt x="748" y="1409"/>
                </a:lnTo>
                <a:lnTo>
                  <a:pt x="737" y="1492"/>
                </a:lnTo>
                <a:lnTo>
                  <a:pt x="731" y="1556"/>
                </a:lnTo>
                <a:lnTo>
                  <a:pt x="731" y="1556"/>
                </a:lnTo>
                <a:lnTo>
                  <a:pt x="730" y="1583"/>
                </a:lnTo>
                <a:lnTo>
                  <a:pt x="730" y="1614"/>
                </a:lnTo>
                <a:lnTo>
                  <a:pt x="733" y="1677"/>
                </a:lnTo>
                <a:lnTo>
                  <a:pt x="735" y="1730"/>
                </a:lnTo>
                <a:lnTo>
                  <a:pt x="736" y="1752"/>
                </a:lnTo>
                <a:lnTo>
                  <a:pt x="736" y="1752"/>
                </a:lnTo>
                <a:lnTo>
                  <a:pt x="757" y="1747"/>
                </a:lnTo>
                <a:lnTo>
                  <a:pt x="779" y="1742"/>
                </a:lnTo>
                <a:lnTo>
                  <a:pt x="804" y="1737"/>
                </a:lnTo>
                <a:lnTo>
                  <a:pt x="804" y="1737"/>
                </a:lnTo>
                <a:lnTo>
                  <a:pt x="802" y="1753"/>
                </a:lnTo>
                <a:lnTo>
                  <a:pt x="798" y="1771"/>
                </a:lnTo>
                <a:lnTo>
                  <a:pt x="796" y="1807"/>
                </a:lnTo>
                <a:lnTo>
                  <a:pt x="796" y="1822"/>
                </a:lnTo>
                <a:lnTo>
                  <a:pt x="796" y="1838"/>
                </a:lnTo>
                <a:lnTo>
                  <a:pt x="797" y="1850"/>
                </a:lnTo>
                <a:lnTo>
                  <a:pt x="800" y="1859"/>
                </a:lnTo>
                <a:lnTo>
                  <a:pt x="800" y="1859"/>
                </a:lnTo>
                <a:lnTo>
                  <a:pt x="808" y="1875"/>
                </a:lnTo>
                <a:lnTo>
                  <a:pt x="823" y="1899"/>
                </a:lnTo>
                <a:lnTo>
                  <a:pt x="865" y="1968"/>
                </a:lnTo>
                <a:lnTo>
                  <a:pt x="887" y="2004"/>
                </a:lnTo>
                <a:lnTo>
                  <a:pt x="907" y="2036"/>
                </a:lnTo>
                <a:lnTo>
                  <a:pt x="920" y="2063"/>
                </a:lnTo>
                <a:lnTo>
                  <a:pt x="924" y="2072"/>
                </a:lnTo>
                <a:lnTo>
                  <a:pt x="926" y="2079"/>
                </a:lnTo>
                <a:lnTo>
                  <a:pt x="926" y="2079"/>
                </a:lnTo>
                <a:lnTo>
                  <a:pt x="927" y="2088"/>
                </a:lnTo>
                <a:lnTo>
                  <a:pt x="930" y="2096"/>
                </a:lnTo>
                <a:lnTo>
                  <a:pt x="935" y="2107"/>
                </a:lnTo>
                <a:lnTo>
                  <a:pt x="936" y="2111"/>
                </a:lnTo>
                <a:lnTo>
                  <a:pt x="936" y="2116"/>
                </a:lnTo>
                <a:lnTo>
                  <a:pt x="935" y="2121"/>
                </a:lnTo>
                <a:lnTo>
                  <a:pt x="931" y="2127"/>
                </a:lnTo>
                <a:lnTo>
                  <a:pt x="931" y="2127"/>
                </a:lnTo>
                <a:lnTo>
                  <a:pt x="873" y="2200"/>
                </a:lnTo>
                <a:lnTo>
                  <a:pt x="873" y="2200"/>
                </a:lnTo>
                <a:lnTo>
                  <a:pt x="865" y="2211"/>
                </a:lnTo>
                <a:lnTo>
                  <a:pt x="863" y="2220"/>
                </a:lnTo>
                <a:lnTo>
                  <a:pt x="862" y="2227"/>
                </a:lnTo>
                <a:lnTo>
                  <a:pt x="863" y="2230"/>
                </a:lnTo>
                <a:lnTo>
                  <a:pt x="863" y="2230"/>
                </a:lnTo>
                <a:lnTo>
                  <a:pt x="865" y="2232"/>
                </a:lnTo>
                <a:lnTo>
                  <a:pt x="868" y="2235"/>
                </a:lnTo>
                <a:lnTo>
                  <a:pt x="869" y="2238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68" y="2239"/>
                </a:lnTo>
                <a:lnTo>
                  <a:pt x="871" y="2241"/>
                </a:lnTo>
                <a:lnTo>
                  <a:pt x="876" y="2244"/>
                </a:lnTo>
                <a:lnTo>
                  <a:pt x="882" y="2249"/>
                </a:lnTo>
                <a:lnTo>
                  <a:pt x="882" y="2249"/>
                </a:lnTo>
                <a:lnTo>
                  <a:pt x="886" y="2252"/>
                </a:lnTo>
                <a:lnTo>
                  <a:pt x="891" y="2254"/>
                </a:lnTo>
                <a:lnTo>
                  <a:pt x="901" y="2258"/>
                </a:lnTo>
                <a:lnTo>
                  <a:pt x="912" y="2259"/>
                </a:lnTo>
                <a:lnTo>
                  <a:pt x="921" y="2259"/>
                </a:lnTo>
                <a:lnTo>
                  <a:pt x="921" y="2259"/>
                </a:lnTo>
                <a:lnTo>
                  <a:pt x="930" y="2258"/>
                </a:lnTo>
                <a:lnTo>
                  <a:pt x="940" y="2255"/>
                </a:lnTo>
                <a:lnTo>
                  <a:pt x="947" y="2253"/>
                </a:lnTo>
                <a:lnTo>
                  <a:pt x="949" y="2250"/>
                </a:lnTo>
                <a:lnTo>
                  <a:pt x="950" y="2249"/>
                </a:lnTo>
                <a:lnTo>
                  <a:pt x="950" y="2249"/>
                </a:lnTo>
                <a:lnTo>
                  <a:pt x="954" y="2243"/>
                </a:lnTo>
                <a:lnTo>
                  <a:pt x="963" y="2236"/>
                </a:lnTo>
                <a:lnTo>
                  <a:pt x="972" y="2227"/>
                </a:lnTo>
                <a:lnTo>
                  <a:pt x="985" y="2220"/>
                </a:lnTo>
                <a:lnTo>
                  <a:pt x="985" y="2220"/>
                </a:lnTo>
                <a:lnTo>
                  <a:pt x="989" y="2218"/>
                </a:lnTo>
                <a:lnTo>
                  <a:pt x="994" y="2214"/>
                </a:lnTo>
                <a:lnTo>
                  <a:pt x="999" y="2207"/>
                </a:lnTo>
                <a:lnTo>
                  <a:pt x="1002" y="2202"/>
                </a:lnTo>
                <a:lnTo>
                  <a:pt x="1003" y="2200"/>
                </a:lnTo>
                <a:lnTo>
                  <a:pt x="1004" y="2200"/>
                </a:lnTo>
                <a:lnTo>
                  <a:pt x="1004" y="2200"/>
                </a:lnTo>
                <a:lnTo>
                  <a:pt x="1009" y="2202"/>
                </a:lnTo>
                <a:lnTo>
                  <a:pt x="1016" y="2204"/>
                </a:lnTo>
                <a:lnTo>
                  <a:pt x="1020" y="2204"/>
                </a:lnTo>
                <a:lnTo>
                  <a:pt x="1024" y="2204"/>
                </a:lnTo>
                <a:lnTo>
                  <a:pt x="1026" y="2203"/>
                </a:lnTo>
                <a:lnTo>
                  <a:pt x="1028" y="2200"/>
                </a:lnTo>
                <a:lnTo>
                  <a:pt x="1028" y="2200"/>
                </a:lnTo>
                <a:lnTo>
                  <a:pt x="1030" y="2193"/>
                </a:lnTo>
                <a:lnTo>
                  <a:pt x="1030" y="2183"/>
                </a:lnTo>
                <a:lnTo>
                  <a:pt x="1028" y="2171"/>
                </a:lnTo>
                <a:lnTo>
                  <a:pt x="1028" y="2171"/>
                </a:lnTo>
                <a:lnTo>
                  <a:pt x="1030" y="2168"/>
                </a:lnTo>
                <a:lnTo>
                  <a:pt x="1031" y="2163"/>
                </a:lnTo>
                <a:lnTo>
                  <a:pt x="1033" y="2158"/>
                </a:lnTo>
                <a:lnTo>
                  <a:pt x="1033" y="2152"/>
                </a:lnTo>
                <a:lnTo>
                  <a:pt x="1033" y="2152"/>
                </a:lnTo>
                <a:lnTo>
                  <a:pt x="1028" y="2126"/>
                </a:lnTo>
                <a:lnTo>
                  <a:pt x="1025" y="2107"/>
                </a:lnTo>
                <a:lnTo>
                  <a:pt x="1019" y="2083"/>
                </a:lnTo>
                <a:lnTo>
                  <a:pt x="1019" y="2083"/>
                </a:lnTo>
                <a:lnTo>
                  <a:pt x="1015" y="2071"/>
                </a:lnTo>
                <a:lnTo>
                  <a:pt x="1010" y="2059"/>
                </a:lnTo>
                <a:lnTo>
                  <a:pt x="1000" y="2035"/>
                </a:lnTo>
                <a:lnTo>
                  <a:pt x="989" y="2008"/>
                </a:lnTo>
                <a:lnTo>
                  <a:pt x="985" y="1992"/>
                </a:lnTo>
                <a:lnTo>
                  <a:pt x="980" y="1976"/>
                </a:lnTo>
                <a:lnTo>
                  <a:pt x="980" y="1976"/>
                </a:lnTo>
                <a:lnTo>
                  <a:pt x="975" y="1952"/>
                </a:lnTo>
                <a:lnTo>
                  <a:pt x="974" y="1935"/>
                </a:lnTo>
                <a:lnTo>
                  <a:pt x="971" y="1914"/>
                </a:lnTo>
                <a:lnTo>
                  <a:pt x="965" y="1874"/>
                </a:lnTo>
                <a:lnTo>
                  <a:pt x="965" y="1874"/>
                </a:lnTo>
                <a:lnTo>
                  <a:pt x="957" y="1827"/>
                </a:lnTo>
                <a:lnTo>
                  <a:pt x="950" y="1789"/>
                </a:lnTo>
                <a:lnTo>
                  <a:pt x="948" y="1763"/>
                </a:lnTo>
                <a:lnTo>
                  <a:pt x="948" y="1752"/>
                </a:lnTo>
                <a:lnTo>
                  <a:pt x="949" y="1744"/>
                </a:lnTo>
                <a:lnTo>
                  <a:pt x="949" y="1744"/>
                </a:lnTo>
                <a:lnTo>
                  <a:pt x="971" y="1747"/>
                </a:lnTo>
                <a:lnTo>
                  <a:pt x="993" y="1747"/>
                </a:lnTo>
                <a:lnTo>
                  <a:pt x="1004" y="1746"/>
                </a:lnTo>
                <a:lnTo>
                  <a:pt x="1015" y="1744"/>
                </a:lnTo>
                <a:lnTo>
                  <a:pt x="1027" y="1741"/>
                </a:lnTo>
                <a:lnTo>
                  <a:pt x="1038" y="1737"/>
                </a:lnTo>
                <a:lnTo>
                  <a:pt x="1038" y="1737"/>
                </a:lnTo>
                <a:lnTo>
                  <a:pt x="1062" y="1728"/>
                </a:lnTo>
                <a:lnTo>
                  <a:pt x="1092" y="1719"/>
                </a:lnTo>
                <a:lnTo>
                  <a:pt x="1160" y="1700"/>
                </a:lnTo>
                <a:lnTo>
                  <a:pt x="1160" y="1700"/>
                </a:lnTo>
                <a:lnTo>
                  <a:pt x="1150" y="1782"/>
                </a:lnTo>
                <a:lnTo>
                  <a:pt x="1145" y="1839"/>
                </a:lnTo>
                <a:lnTo>
                  <a:pt x="1145" y="1839"/>
                </a:lnTo>
                <a:lnTo>
                  <a:pt x="1145" y="1871"/>
                </a:lnTo>
                <a:lnTo>
                  <a:pt x="1146" y="1921"/>
                </a:lnTo>
                <a:lnTo>
                  <a:pt x="1146" y="1948"/>
                </a:lnTo>
                <a:lnTo>
                  <a:pt x="1145" y="1974"/>
                </a:lnTo>
                <a:lnTo>
                  <a:pt x="1144" y="1997"/>
                </a:lnTo>
                <a:lnTo>
                  <a:pt x="1140" y="2015"/>
                </a:lnTo>
                <a:lnTo>
                  <a:pt x="1140" y="2015"/>
                </a:lnTo>
                <a:lnTo>
                  <a:pt x="1133" y="2044"/>
                </a:lnTo>
                <a:lnTo>
                  <a:pt x="1128" y="2069"/>
                </a:lnTo>
                <a:lnTo>
                  <a:pt x="1122" y="2091"/>
                </a:lnTo>
                <a:lnTo>
                  <a:pt x="1120" y="2099"/>
                </a:lnTo>
                <a:lnTo>
                  <a:pt x="1116" y="2108"/>
                </a:lnTo>
                <a:lnTo>
                  <a:pt x="1116" y="2108"/>
                </a:lnTo>
                <a:lnTo>
                  <a:pt x="1101" y="2137"/>
                </a:lnTo>
                <a:lnTo>
                  <a:pt x="1095" y="2150"/>
                </a:lnTo>
                <a:lnTo>
                  <a:pt x="1092" y="2161"/>
                </a:lnTo>
                <a:lnTo>
                  <a:pt x="1092" y="2161"/>
                </a:lnTo>
                <a:lnTo>
                  <a:pt x="1090" y="2172"/>
                </a:lnTo>
                <a:lnTo>
                  <a:pt x="1090" y="2183"/>
                </a:lnTo>
                <a:lnTo>
                  <a:pt x="1090" y="2193"/>
                </a:lnTo>
                <a:lnTo>
                  <a:pt x="1092" y="2200"/>
                </a:lnTo>
                <a:lnTo>
                  <a:pt x="1092" y="2200"/>
                </a:lnTo>
                <a:lnTo>
                  <a:pt x="1094" y="2205"/>
                </a:lnTo>
                <a:lnTo>
                  <a:pt x="1099" y="2211"/>
                </a:lnTo>
                <a:lnTo>
                  <a:pt x="1103" y="2215"/>
                </a:lnTo>
                <a:lnTo>
                  <a:pt x="1105" y="2215"/>
                </a:lnTo>
                <a:lnTo>
                  <a:pt x="1106" y="2215"/>
                </a:lnTo>
                <a:lnTo>
                  <a:pt x="1106" y="2215"/>
                </a:lnTo>
                <a:lnTo>
                  <a:pt x="1110" y="2214"/>
                </a:lnTo>
                <a:lnTo>
                  <a:pt x="1117" y="2214"/>
                </a:lnTo>
                <a:lnTo>
                  <a:pt x="1126" y="2215"/>
                </a:lnTo>
                <a:lnTo>
                  <a:pt x="1126" y="2215"/>
                </a:lnTo>
                <a:lnTo>
                  <a:pt x="1126" y="2214"/>
                </a:lnTo>
                <a:lnTo>
                  <a:pt x="1126" y="2213"/>
                </a:lnTo>
                <a:lnTo>
                  <a:pt x="1126" y="2211"/>
                </a:lnTo>
                <a:lnTo>
                  <a:pt x="1128" y="2211"/>
                </a:lnTo>
                <a:lnTo>
                  <a:pt x="1132" y="2214"/>
                </a:lnTo>
                <a:lnTo>
                  <a:pt x="1145" y="2225"/>
                </a:lnTo>
                <a:lnTo>
                  <a:pt x="1145" y="2225"/>
                </a:lnTo>
                <a:lnTo>
                  <a:pt x="1153" y="2233"/>
                </a:lnTo>
                <a:lnTo>
                  <a:pt x="1157" y="2241"/>
                </a:lnTo>
                <a:lnTo>
                  <a:pt x="1163" y="2254"/>
                </a:lnTo>
                <a:lnTo>
                  <a:pt x="1167" y="2259"/>
                </a:lnTo>
                <a:lnTo>
                  <a:pt x="1173" y="2265"/>
                </a:lnTo>
                <a:lnTo>
                  <a:pt x="1183" y="2269"/>
                </a:lnTo>
                <a:lnTo>
                  <a:pt x="1199" y="2274"/>
                </a:lnTo>
                <a:lnTo>
                  <a:pt x="1199" y="2274"/>
                </a:lnTo>
                <a:lnTo>
                  <a:pt x="1233" y="2281"/>
                </a:lnTo>
                <a:lnTo>
                  <a:pt x="1261" y="2287"/>
                </a:lnTo>
                <a:lnTo>
                  <a:pt x="1272" y="2288"/>
                </a:lnTo>
                <a:lnTo>
                  <a:pt x="1282" y="2288"/>
                </a:lnTo>
                <a:lnTo>
                  <a:pt x="1288" y="2287"/>
                </a:lnTo>
                <a:lnTo>
                  <a:pt x="1290" y="2285"/>
                </a:lnTo>
                <a:lnTo>
                  <a:pt x="1291" y="2283"/>
                </a:lnTo>
                <a:lnTo>
                  <a:pt x="1291" y="2283"/>
                </a:lnTo>
                <a:lnTo>
                  <a:pt x="1295" y="2276"/>
                </a:lnTo>
                <a:lnTo>
                  <a:pt x="1296" y="2270"/>
                </a:lnTo>
                <a:lnTo>
                  <a:pt x="1296" y="2264"/>
                </a:lnTo>
                <a:lnTo>
                  <a:pt x="1296" y="2264"/>
                </a:lnTo>
                <a:lnTo>
                  <a:pt x="1299" y="2264"/>
                </a:lnTo>
                <a:lnTo>
                  <a:pt x="1302" y="2263"/>
                </a:lnTo>
                <a:lnTo>
                  <a:pt x="1305" y="2261"/>
                </a:lnTo>
                <a:lnTo>
                  <a:pt x="1305" y="2258"/>
                </a:lnTo>
                <a:lnTo>
                  <a:pt x="1303" y="2254"/>
                </a:lnTo>
                <a:lnTo>
                  <a:pt x="1301" y="2249"/>
                </a:lnTo>
                <a:lnTo>
                  <a:pt x="1301" y="2249"/>
                </a:lnTo>
                <a:lnTo>
                  <a:pt x="1290" y="2236"/>
                </a:lnTo>
                <a:lnTo>
                  <a:pt x="1275" y="2219"/>
                </a:lnTo>
                <a:lnTo>
                  <a:pt x="1261" y="2202"/>
                </a:lnTo>
                <a:lnTo>
                  <a:pt x="1247" y="2186"/>
                </a:lnTo>
                <a:lnTo>
                  <a:pt x="1247" y="2186"/>
                </a:lnTo>
                <a:lnTo>
                  <a:pt x="1238" y="2171"/>
                </a:lnTo>
                <a:lnTo>
                  <a:pt x="1232" y="2157"/>
                </a:lnTo>
                <a:lnTo>
                  <a:pt x="1227" y="2144"/>
                </a:lnTo>
                <a:lnTo>
                  <a:pt x="1223" y="2132"/>
                </a:lnTo>
                <a:lnTo>
                  <a:pt x="1223" y="2132"/>
                </a:lnTo>
                <a:lnTo>
                  <a:pt x="1221" y="2121"/>
                </a:lnTo>
                <a:lnTo>
                  <a:pt x="1221" y="2111"/>
                </a:lnTo>
                <a:lnTo>
                  <a:pt x="1223" y="2069"/>
                </a:lnTo>
                <a:lnTo>
                  <a:pt x="1223" y="2069"/>
                </a:lnTo>
                <a:lnTo>
                  <a:pt x="1224" y="2059"/>
                </a:lnTo>
                <a:lnTo>
                  <a:pt x="1227" y="2048"/>
                </a:lnTo>
                <a:lnTo>
                  <a:pt x="1233" y="2022"/>
                </a:lnTo>
                <a:lnTo>
                  <a:pt x="1243" y="1992"/>
                </a:lnTo>
                <a:lnTo>
                  <a:pt x="1254" y="1959"/>
                </a:lnTo>
                <a:lnTo>
                  <a:pt x="1274" y="1896"/>
                </a:lnTo>
                <a:lnTo>
                  <a:pt x="1282" y="1870"/>
                </a:lnTo>
                <a:lnTo>
                  <a:pt x="1286" y="1849"/>
                </a:lnTo>
                <a:lnTo>
                  <a:pt x="1286" y="1849"/>
                </a:lnTo>
                <a:lnTo>
                  <a:pt x="1290" y="1832"/>
                </a:lnTo>
                <a:lnTo>
                  <a:pt x="1294" y="1813"/>
                </a:lnTo>
                <a:lnTo>
                  <a:pt x="1305" y="1775"/>
                </a:lnTo>
                <a:lnTo>
                  <a:pt x="1313" y="1742"/>
                </a:lnTo>
                <a:lnTo>
                  <a:pt x="1316" y="1730"/>
                </a:lnTo>
                <a:lnTo>
                  <a:pt x="1316" y="1722"/>
                </a:lnTo>
                <a:lnTo>
                  <a:pt x="1316" y="1722"/>
                </a:lnTo>
                <a:lnTo>
                  <a:pt x="1314" y="1716"/>
                </a:lnTo>
                <a:lnTo>
                  <a:pt x="1314" y="1708"/>
                </a:lnTo>
                <a:lnTo>
                  <a:pt x="1316" y="1687"/>
                </a:lnTo>
                <a:lnTo>
                  <a:pt x="1316" y="1687"/>
                </a:lnTo>
                <a:lnTo>
                  <a:pt x="1345" y="1688"/>
                </a:lnTo>
                <a:lnTo>
                  <a:pt x="1345" y="1688"/>
                </a:lnTo>
                <a:lnTo>
                  <a:pt x="1331" y="1616"/>
                </a:lnTo>
                <a:lnTo>
                  <a:pt x="1318" y="1554"/>
                </a:lnTo>
                <a:lnTo>
                  <a:pt x="1306" y="1498"/>
                </a:lnTo>
                <a:lnTo>
                  <a:pt x="1306" y="1498"/>
                </a:lnTo>
                <a:lnTo>
                  <a:pt x="1302" y="1485"/>
                </a:lnTo>
                <a:lnTo>
                  <a:pt x="1296" y="1469"/>
                </a:lnTo>
                <a:lnTo>
                  <a:pt x="1280" y="1432"/>
                </a:lnTo>
                <a:lnTo>
                  <a:pt x="1260" y="1391"/>
                </a:lnTo>
                <a:lnTo>
                  <a:pt x="1238" y="1348"/>
                </a:lnTo>
                <a:lnTo>
                  <a:pt x="1198" y="1275"/>
                </a:lnTo>
                <a:lnTo>
                  <a:pt x="1179" y="1244"/>
                </a:lnTo>
                <a:lnTo>
                  <a:pt x="1199" y="1239"/>
                </a:lnTo>
                <a:lnTo>
                  <a:pt x="1199" y="1239"/>
                </a:lnTo>
                <a:lnTo>
                  <a:pt x="1190" y="1215"/>
                </a:lnTo>
                <a:lnTo>
                  <a:pt x="1170" y="1159"/>
                </a:lnTo>
                <a:lnTo>
                  <a:pt x="1159" y="1127"/>
                </a:lnTo>
                <a:lnTo>
                  <a:pt x="1150" y="1097"/>
                </a:lnTo>
                <a:lnTo>
                  <a:pt x="1143" y="1071"/>
                </a:lnTo>
                <a:lnTo>
                  <a:pt x="1142" y="1061"/>
                </a:lnTo>
                <a:lnTo>
                  <a:pt x="1140" y="1054"/>
                </a:lnTo>
                <a:lnTo>
                  <a:pt x="1140" y="1054"/>
                </a:lnTo>
                <a:lnTo>
                  <a:pt x="1139" y="1033"/>
                </a:lnTo>
                <a:lnTo>
                  <a:pt x="1135" y="999"/>
                </a:lnTo>
                <a:lnTo>
                  <a:pt x="1125" y="908"/>
                </a:lnTo>
                <a:lnTo>
                  <a:pt x="1106" y="766"/>
                </a:lnTo>
                <a:lnTo>
                  <a:pt x="1106" y="766"/>
                </a:lnTo>
                <a:lnTo>
                  <a:pt x="1106" y="754"/>
                </a:lnTo>
                <a:lnTo>
                  <a:pt x="1109" y="738"/>
                </a:lnTo>
                <a:lnTo>
                  <a:pt x="1115" y="703"/>
                </a:lnTo>
                <a:lnTo>
                  <a:pt x="1122" y="672"/>
                </a:lnTo>
                <a:lnTo>
                  <a:pt x="1126" y="659"/>
                </a:lnTo>
                <a:lnTo>
                  <a:pt x="1179" y="552"/>
                </a:lnTo>
                <a:lnTo>
                  <a:pt x="1160" y="527"/>
                </a:lnTo>
                <a:lnTo>
                  <a:pt x="1160" y="527"/>
                </a:lnTo>
                <a:lnTo>
                  <a:pt x="1163" y="514"/>
                </a:lnTo>
                <a:lnTo>
                  <a:pt x="1172" y="483"/>
                </a:lnTo>
                <a:lnTo>
                  <a:pt x="1176" y="465"/>
                </a:lnTo>
                <a:lnTo>
                  <a:pt x="1178" y="445"/>
                </a:lnTo>
                <a:lnTo>
                  <a:pt x="1179" y="428"/>
                </a:lnTo>
                <a:lnTo>
                  <a:pt x="1179" y="415"/>
                </a:lnTo>
                <a:lnTo>
                  <a:pt x="1179" y="415"/>
                </a:lnTo>
                <a:lnTo>
                  <a:pt x="1177" y="408"/>
                </a:lnTo>
                <a:lnTo>
                  <a:pt x="1173" y="397"/>
                </a:lnTo>
                <a:lnTo>
                  <a:pt x="1159" y="367"/>
                </a:lnTo>
                <a:lnTo>
                  <a:pt x="1139" y="331"/>
                </a:lnTo>
                <a:lnTo>
                  <a:pt x="1117" y="292"/>
                </a:lnTo>
                <a:lnTo>
                  <a:pt x="1094" y="253"/>
                </a:lnTo>
                <a:lnTo>
                  <a:pt x="1073" y="219"/>
                </a:lnTo>
                <a:lnTo>
                  <a:pt x="1058" y="194"/>
                </a:lnTo>
                <a:lnTo>
                  <a:pt x="1048" y="181"/>
                </a:lnTo>
                <a:lnTo>
                  <a:pt x="1048" y="181"/>
                </a:lnTo>
                <a:lnTo>
                  <a:pt x="1043" y="176"/>
                </a:lnTo>
                <a:lnTo>
                  <a:pt x="1041" y="172"/>
                </a:lnTo>
                <a:lnTo>
                  <a:pt x="1038" y="165"/>
                </a:lnTo>
                <a:lnTo>
                  <a:pt x="1036" y="156"/>
                </a:lnTo>
                <a:lnTo>
                  <a:pt x="1033" y="150"/>
                </a:lnTo>
                <a:lnTo>
                  <a:pt x="1028" y="142"/>
                </a:lnTo>
                <a:lnTo>
                  <a:pt x="1028" y="142"/>
                </a:lnTo>
                <a:lnTo>
                  <a:pt x="1022" y="132"/>
                </a:lnTo>
                <a:lnTo>
                  <a:pt x="1015" y="122"/>
                </a:lnTo>
                <a:lnTo>
                  <a:pt x="999" y="103"/>
                </a:lnTo>
                <a:lnTo>
                  <a:pt x="980" y="83"/>
                </a:lnTo>
                <a:lnTo>
                  <a:pt x="980" y="83"/>
                </a:lnTo>
                <a:lnTo>
                  <a:pt x="972" y="70"/>
                </a:lnTo>
                <a:lnTo>
                  <a:pt x="958" y="39"/>
                </a:lnTo>
                <a:lnTo>
                  <a:pt x="949" y="23"/>
                </a:lnTo>
                <a:lnTo>
                  <a:pt x="941" y="10"/>
                </a:lnTo>
                <a:lnTo>
                  <a:pt x="935" y="1"/>
                </a:lnTo>
                <a:lnTo>
                  <a:pt x="932" y="0"/>
                </a:lnTo>
                <a:lnTo>
                  <a:pt x="931" y="0"/>
                </a:lnTo>
                <a:lnTo>
                  <a:pt x="931" y="0"/>
                </a:lnTo>
                <a:lnTo>
                  <a:pt x="930" y="3"/>
                </a:lnTo>
                <a:lnTo>
                  <a:pt x="930" y="5"/>
                </a:lnTo>
                <a:lnTo>
                  <a:pt x="931" y="14"/>
                </a:lnTo>
                <a:lnTo>
                  <a:pt x="938" y="37"/>
                </a:lnTo>
                <a:lnTo>
                  <a:pt x="944" y="59"/>
                </a:lnTo>
                <a:lnTo>
                  <a:pt x="946" y="66"/>
                </a:lnTo>
                <a:lnTo>
                  <a:pt x="946" y="67"/>
                </a:lnTo>
                <a:lnTo>
                  <a:pt x="946" y="69"/>
                </a:lnTo>
                <a:lnTo>
                  <a:pt x="946" y="69"/>
                </a:lnTo>
                <a:lnTo>
                  <a:pt x="942" y="67"/>
                </a:lnTo>
                <a:lnTo>
                  <a:pt x="935" y="62"/>
                </a:lnTo>
                <a:lnTo>
                  <a:pt x="914" y="49"/>
                </a:lnTo>
                <a:lnTo>
                  <a:pt x="892" y="36"/>
                </a:lnTo>
                <a:lnTo>
                  <a:pt x="884" y="32"/>
                </a:lnTo>
                <a:lnTo>
                  <a:pt x="877" y="29"/>
                </a:lnTo>
                <a:lnTo>
                  <a:pt x="877" y="29"/>
                </a:lnTo>
                <a:lnTo>
                  <a:pt x="871" y="29"/>
                </a:lnTo>
                <a:lnTo>
                  <a:pt x="869" y="32"/>
                </a:lnTo>
                <a:lnTo>
                  <a:pt x="868" y="33"/>
                </a:lnTo>
                <a:lnTo>
                  <a:pt x="868" y="34"/>
                </a:lnTo>
                <a:lnTo>
                  <a:pt x="868" y="34"/>
                </a:lnTo>
                <a:lnTo>
                  <a:pt x="870" y="37"/>
                </a:lnTo>
                <a:lnTo>
                  <a:pt x="873" y="44"/>
                </a:lnTo>
                <a:lnTo>
                  <a:pt x="877" y="54"/>
                </a:lnTo>
                <a:lnTo>
                  <a:pt x="877" y="54"/>
                </a:lnTo>
                <a:lnTo>
                  <a:pt x="863" y="44"/>
                </a:lnTo>
                <a:lnTo>
                  <a:pt x="851" y="39"/>
                </a:lnTo>
                <a:lnTo>
                  <a:pt x="847" y="38"/>
                </a:lnTo>
                <a:lnTo>
                  <a:pt x="843" y="39"/>
                </a:lnTo>
                <a:lnTo>
                  <a:pt x="843" y="39"/>
                </a:lnTo>
                <a:lnTo>
                  <a:pt x="839" y="43"/>
                </a:lnTo>
                <a:lnTo>
                  <a:pt x="836" y="45"/>
                </a:lnTo>
                <a:lnTo>
                  <a:pt x="835" y="48"/>
                </a:lnTo>
                <a:lnTo>
                  <a:pt x="835" y="49"/>
                </a:lnTo>
                <a:lnTo>
                  <a:pt x="839" y="54"/>
                </a:lnTo>
                <a:lnTo>
                  <a:pt x="839" y="54"/>
                </a:lnTo>
                <a:lnTo>
                  <a:pt x="874" y="86"/>
                </a:lnTo>
                <a:lnTo>
                  <a:pt x="894" y="104"/>
                </a:lnTo>
                <a:lnTo>
                  <a:pt x="901" y="110"/>
                </a:lnTo>
                <a:lnTo>
                  <a:pt x="902" y="112"/>
                </a:lnTo>
                <a:lnTo>
                  <a:pt x="902" y="112"/>
                </a:lnTo>
                <a:lnTo>
                  <a:pt x="898" y="112"/>
                </a:lnTo>
                <a:lnTo>
                  <a:pt x="890" y="110"/>
                </a:lnTo>
                <a:lnTo>
                  <a:pt x="867" y="104"/>
                </a:lnTo>
                <a:lnTo>
                  <a:pt x="854" y="101"/>
                </a:lnTo>
                <a:lnTo>
                  <a:pt x="845" y="100"/>
                </a:lnTo>
                <a:lnTo>
                  <a:pt x="837" y="100"/>
                </a:lnTo>
                <a:lnTo>
                  <a:pt x="835" y="101"/>
                </a:lnTo>
                <a:lnTo>
                  <a:pt x="834" y="103"/>
                </a:lnTo>
                <a:lnTo>
                  <a:pt x="834" y="103"/>
                </a:lnTo>
                <a:lnTo>
                  <a:pt x="834" y="105"/>
                </a:lnTo>
                <a:lnTo>
                  <a:pt x="836" y="108"/>
                </a:lnTo>
                <a:lnTo>
                  <a:pt x="845" y="114"/>
                </a:lnTo>
                <a:lnTo>
                  <a:pt x="856" y="120"/>
                </a:lnTo>
                <a:lnTo>
                  <a:pt x="870" y="127"/>
                </a:lnTo>
                <a:lnTo>
                  <a:pt x="899" y="140"/>
                </a:lnTo>
                <a:lnTo>
                  <a:pt x="912" y="147"/>
                </a:lnTo>
                <a:lnTo>
                  <a:pt x="921" y="151"/>
                </a:lnTo>
                <a:lnTo>
                  <a:pt x="921" y="151"/>
                </a:lnTo>
                <a:lnTo>
                  <a:pt x="937" y="161"/>
                </a:lnTo>
                <a:lnTo>
                  <a:pt x="940" y="162"/>
                </a:lnTo>
                <a:lnTo>
                  <a:pt x="941" y="166"/>
                </a:lnTo>
                <a:lnTo>
                  <a:pt x="941" y="166"/>
                </a:lnTo>
                <a:lnTo>
                  <a:pt x="941" y="169"/>
                </a:lnTo>
                <a:lnTo>
                  <a:pt x="941" y="172"/>
                </a:lnTo>
                <a:lnTo>
                  <a:pt x="938" y="178"/>
                </a:lnTo>
                <a:lnTo>
                  <a:pt x="935" y="187"/>
                </a:lnTo>
                <a:lnTo>
                  <a:pt x="931" y="195"/>
                </a:lnTo>
                <a:lnTo>
                  <a:pt x="931" y="195"/>
                </a:lnTo>
                <a:lnTo>
                  <a:pt x="927" y="204"/>
                </a:lnTo>
                <a:lnTo>
                  <a:pt x="925" y="211"/>
                </a:lnTo>
                <a:lnTo>
                  <a:pt x="925" y="215"/>
                </a:lnTo>
                <a:lnTo>
                  <a:pt x="925" y="217"/>
                </a:lnTo>
                <a:lnTo>
                  <a:pt x="927" y="220"/>
                </a:lnTo>
                <a:lnTo>
                  <a:pt x="931" y="220"/>
                </a:lnTo>
                <a:lnTo>
                  <a:pt x="931" y="220"/>
                </a:lnTo>
                <a:lnTo>
                  <a:pt x="936" y="219"/>
                </a:lnTo>
                <a:lnTo>
                  <a:pt x="941" y="217"/>
                </a:lnTo>
                <a:lnTo>
                  <a:pt x="949" y="211"/>
                </a:lnTo>
                <a:lnTo>
                  <a:pt x="955" y="205"/>
                </a:lnTo>
                <a:lnTo>
                  <a:pt x="960" y="200"/>
                </a:lnTo>
                <a:lnTo>
                  <a:pt x="960" y="200"/>
                </a:lnTo>
                <a:lnTo>
                  <a:pt x="965" y="197"/>
                </a:lnTo>
                <a:lnTo>
                  <a:pt x="974" y="192"/>
                </a:lnTo>
                <a:lnTo>
                  <a:pt x="978" y="190"/>
                </a:lnTo>
                <a:lnTo>
                  <a:pt x="982" y="189"/>
                </a:lnTo>
                <a:lnTo>
                  <a:pt x="986" y="189"/>
                </a:lnTo>
                <a:lnTo>
                  <a:pt x="989" y="190"/>
                </a:lnTo>
                <a:lnTo>
                  <a:pt x="989" y="190"/>
                </a:lnTo>
                <a:lnTo>
                  <a:pt x="1004" y="205"/>
                </a:lnTo>
                <a:lnTo>
                  <a:pt x="1014" y="215"/>
                </a:lnTo>
                <a:lnTo>
                  <a:pt x="1087" y="430"/>
                </a:lnTo>
                <a:lnTo>
                  <a:pt x="1072" y="464"/>
                </a:lnTo>
                <a:lnTo>
                  <a:pt x="1072" y="464"/>
                </a:lnTo>
                <a:lnTo>
                  <a:pt x="1071" y="460"/>
                </a:lnTo>
                <a:lnTo>
                  <a:pt x="1069" y="454"/>
                </a:lnTo>
                <a:lnTo>
                  <a:pt x="1066" y="451"/>
                </a:lnTo>
                <a:lnTo>
                  <a:pt x="1064" y="451"/>
                </a:lnTo>
                <a:lnTo>
                  <a:pt x="1061" y="454"/>
                </a:lnTo>
                <a:lnTo>
                  <a:pt x="1058" y="459"/>
                </a:lnTo>
                <a:lnTo>
                  <a:pt x="1058" y="459"/>
                </a:lnTo>
                <a:lnTo>
                  <a:pt x="1047" y="484"/>
                </a:lnTo>
                <a:lnTo>
                  <a:pt x="1038" y="508"/>
                </a:lnTo>
                <a:lnTo>
                  <a:pt x="1038" y="508"/>
                </a:lnTo>
                <a:lnTo>
                  <a:pt x="1034" y="519"/>
                </a:lnTo>
                <a:lnTo>
                  <a:pt x="1031" y="530"/>
                </a:lnTo>
                <a:lnTo>
                  <a:pt x="1026" y="541"/>
                </a:lnTo>
                <a:lnTo>
                  <a:pt x="1022" y="547"/>
                </a:lnTo>
                <a:lnTo>
                  <a:pt x="1019" y="552"/>
                </a:lnTo>
                <a:lnTo>
                  <a:pt x="1019" y="552"/>
                </a:lnTo>
                <a:lnTo>
                  <a:pt x="994" y="580"/>
                </a:lnTo>
                <a:lnTo>
                  <a:pt x="975" y="605"/>
                </a:lnTo>
                <a:lnTo>
                  <a:pt x="975" y="605"/>
                </a:lnTo>
                <a:lnTo>
                  <a:pt x="961" y="623"/>
                </a:lnTo>
                <a:lnTo>
                  <a:pt x="954" y="632"/>
                </a:lnTo>
                <a:lnTo>
                  <a:pt x="952" y="634"/>
                </a:lnTo>
                <a:lnTo>
                  <a:pt x="950" y="634"/>
                </a:lnTo>
                <a:lnTo>
                  <a:pt x="950" y="634"/>
                </a:lnTo>
                <a:lnTo>
                  <a:pt x="943" y="626"/>
                </a:lnTo>
                <a:lnTo>
                  <a:pt x="936" y="617"/>
                </a:lnTo>
                <a:lnTo>
                  <a:pt x="927" y="605"/>
                </a:lnTo>
                <a:lnTo>
                  <a:pt x="919" y="592"/>
                </a:lnTo>
                <a:lnTo>
                  <a:pt x="910" y="575"/>
                </a:lnTo>
                <a:lnTo>
                  <a:pt x="903" y="556"/>
                </a:lnTo>
                <a:lnTo>
                  <a:pt x="897" y="537"/>
                </a:lnTo>
                <a:lnTo>
                  <a:pt x="897" y="537"/>
                </a:lnTo>
                <a:lnTo>
                  <a:pt x="892" y="517"/>
                </a:lnTo>
                <a:lnTo>
                  <a:pt x="885" y="501"/>
                </a:lnTo>
                <a:lnTo>
                  <a:pt x="876" y="487"/>
                </a:lnTo>
                <a:lnTo>
                  <a:pt x="868" y="476"/>
                </a:lnTo>
                <a:lnTo>
                  <a:pt x="857" y="465"/>
                </a:lnTo>
                <a:lnTo>
                  <a:pt x="845" y="458"/>
                </a:lnTo>
                <a:lnTo>
                  <a:pt x="832" y="450"/>
                </a:lnTo>
                <a:lnTo>
                  <a:pt x="819" y="444"/>
                </a:lnTo>
                <a:lnTo>
                  <a:pt x="819" y="444"/>
                </a:lnTo>
                <a:lnTo>
                  <a:pt x="796" y="434"/>
                </a:lnTo>
                <a:lnTo>
                  <a:pt x="780" y="426"/>
                </a:lnTo>
                <a:lnTo>
                  <a:pt x="767" y="421"/>
                </a:lnTo>
                <a:lnTo>
                  <a:pt x="762" y="420"/>
                </a:lnTo>
                <a:lnTo>
                  <a:pt x="756" y="420"/>
                </a:lnTo>
                <a:lnTo>
                  <a:pt x="756" y="420"/>
                </a:lnTo>
                <a:lnTo>
                  <a:pt x="750" y="421"/>
                </a:lnTo>
                <a:lnTo>
                  <a:pt x="744" y="422"/>
                </a:lnTo>
                <a:lnTo>
                  <a:pt x="731" y="428"/>
                </a:lnTo>
                <a:lnTo>
                  <a:pt x="722" y="433"/>
                </a:lnTo>
                <a:lnTo>
                  <a:pt x="718" y="434"/>
                </a:lnTo>
                <a:lnTo>
                  <a:pt x="717" y="434"/>
                </a:lnTo>
                <a:lnTo>
                  <a:pt x="717" y="434"/>
                </a:lnTo>
                <a:lnTo>
                  <a:pt x="714" y="433"/>
                </a:lnTo>
                <a:lnTo>
                  <a:pt x="708" y="434"/>
                </a:lnTo>
                <a:lnTo>
                  <a:pt x="690" y="438"/>
                </a:lnTo>
                <a:lnTo>
                  <a:pt x="679" y="442"/>
                </a:lnTo>
                <a:lnTo>
                  <a:pt x="669" y="445"/>
                </a:lnTo>
                <a:lnTo>
                  <a:pt x="660" y="449"/>
                </a:lnTo>
                <a:lnTo>
                  <a:pt x="654" y="454"/>
                </a:lnTo>
                <a:lnTo>
                  <a:pt x="654" y="454"/>
                </a:lnTo>
                <a:lnTo>
                  <a:pt x="649" y="460"/>
                </a:lnTo>
                <a:lnTo>
                  <a:pt x="644" y="469"/>
                </a:lnTo>
                <a:lnTo>
                  <a:pt x="639" y="480"/>
                </a:lnTo>
                <a:lnTo>
                  <a:pt x="635" y="492"/>
                </a:lnTo>
                <a:lnTo>
                  <a:pt x="632" y="505"/>
                </a:lnTo>
                <a:lnTo>
                  <a:pt x="628" y="521"/>
                </a:lnTo>
                <a:lnTo>
                  <a:pt x="626" y="536"/>
                </a:lnTo>
                <a:lnTo>
                  <a:pt x="624" y="552"/>
                </a:lnTo>
                <a:lnTo>
                  <a:pt x="624" y="552"/>
                </a:lnTo>
                <a:lnTo>
                  <a:pt x="624" y="566"/>
                </a:lnTo>
                <a:lnTo>
                  <a:pt x="624" y="581"/>
                </a:lnTo>
                <a:lnTo>
                  <a:pt x="628" y="606"/>
                </a:lnTo>
                <a:lnTo>
                  <a:pt x="630" y="630"/>
                </a:lnTo>
                <a:lnTo>
                  <a:pt x="630" y="639"/>
                </a:lnTo>
                <a:lnTo>
                  <a:pt x="629" y="649"/>
                </a:lnTo>
                <a:lnTo>
                  <a:pt x="629" y="649"/>
                </a:lnTo>
                <a:lnTo>
                  <a:pt x="627" y="658"/>
                </a:lnTo>
                <a:lnTo>
                  <a:pt x="622" y="666"/>
                </a:lnTo>
                <a:lnTo>
                  <a:pt x="616" y="673"/>
                </a:lnTo>
                <a:lnTo>
                  <a:pt x="611" y="680"/>
                </a:lnTo>
                <a:lnTo>
                  <a:pt x="600" y="689"/>
                </a:lnTo>
                <a:lnTo>
                  <a:pt x="595" y="693"/>
                </a:lnTo>
                <a:lnTo>
                  <a:pt x="595" y="69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51DC5F80-2799-4314-6F90-4224E8CC2EE7}"/>
              </a:ext>
            </a:extLst>
          </p:cNvPr>
          <p:cNvSpPr>
            <a:spLocks noEditPoints="1"/>
          </p:cNvSpPr>
          <p:nvPr/>
        </p:nvSpPr>
        <p:spPr bwMode="auto">
          <a:xfrm>
            <a:off x="4268880" y="1018155"/>
            <a:ext cx="1230220" cy="2457940"/>
          </a:xfrm>
          <a:custGeom>
            <a:avLst/>
            <a:gdLst>
              <a:gd name="T0" fmla="*/ 519 w 985"/>
              <a:gd name="T1" fmla="*/ 772 h 1968"/>
              <a:gd name="T2" fmla="*/ 497 w 985"/>
              <a:gd name="T3" fmla="*/ 934 h 1968"/>
              <a:gd name="T4" fmla="*/ 488 w 985"/>
              <a:gd name="T5" fmla="*/ 1098 h 1968"/>
              <a:gd name="T6" fmla="*/ 434 w 985"/>
              <a:gd name="T7" fmla="*/ 1544 h 1968"/>
              <a:gd name="T8" fmla="*/ 513 w 985"/>
              <a:gd name="T9" fmla="*/ 1767 h 1968"/>
              <a:gd name="T10" fmla="*/ 497 w 985"/>
              <a:gd name="T11" fmla="*/ 1827 h 1968"/>
              <a:gd name="T12" fmla="*/ 406 w 985"/>
              <a:gd name="T13" fmla="*/ 1914 h 1968"/>
              <a:gd name="T14" fmla="*/ 429 w 985"/>
              <a:gd name="T15" fmla="*/ 1958 h 1968"/>
              <a:gd name="T16" fmla="*/ 506 w 985"/>
              <a:gd name="T17" fmla="*/ 1944 h 1968"/>
              <a:gd name="T18" fmla="*/ 565 w 985"/>
              <a:gd name="T19" fmla="*/ 1890 h 1968"/>
              <a:gd name="T20" fmla="*/ 590 w 985"/>
              <a:gd name="T21" fmla="*/ 1871 h 1968"/>
              <a:gd name="T22" fmla="*/ 599 w 985"/>
              <a:gd name="T23" fmla="*/ 1910 h 1968"/>
              <a:gd name="T24" fmla="*/ 649 w 985"/>
              <a:gd name="T25" fmla="*/ 1944 h 1968"/>
              <a:gd name="T26" fmla="*/ 732 w 985"/>
              <a:gd name="T27" fmla="*/ 1936 h 1968"/>
              <a:gd name="T28" fmla="*/ 748 w 985"/>
              <a:gd name="T29" fmla="*/ 1900 h 1968"/>
              <a:gd name="T30" fmla="*/ 701 w 985"/>
              <a:gd name="T31" fmla="*/ 1866 h 1968"/>
              <a:gd name="T32" fmla="*/ 683 w 985"/>
              <a:gd name="T33" fmla="*/ 1769 h 1968"/>
              <a:gd name="T34" fmla="*/ 850 w 985"/>
              <a:gd name="T35" fmla="*/ 1492 h 1968"/>
              <a:gd name="T36" fmla="*/ 979 w 985"/>
              <a:gd name="T37" fmla="*/ 1501 h 1968"/>
              <a:gd name="T38" fmla="*/ 978 w 985"/>
              <a:gd name="T39" fmla="*/ 1438 h 1968"/>
              <a:gd name="T40" fmla="*/ 974 w 985"/>
              <a:gd name="T41" fmla="*/ 1095 h 1968"/>
              <a:gd name="T42" fmla="*/ 906 w 985"/>
              <a:gd name="T43" fmla="*/ 700 h 1968"/>
              <a:gd name="T44" fmla="*/ 824 w 985"/>
              <a:gd name="T45" fmla="*/ 533 h 1968"/>
              <a:gd name="T46" fmla="*/ 643 w 985"/>
              <a:gd name="T47" fmla="*/ 236 h 1968"/>
              <a:gd name="T48" fmla="*/ 454 w 985"/>
              <a:gd name="T49" fmla="*/ 30 h 1968"/>
              <a:gd name="T50" fmla="*/ 361 w 985"/>
              <a:gd name="T51" fmla="*/ 2 h 1968"/>
              <a:gd name="T52" fmla="*/ 49 w 985"/>
              <a:gd name="T53" fmla="*/ 187 h 1968"/>
              <a:gd name="T54" fmla="*/ 43 w 985"/>
              <a:gd name="T55" fmla="*/ 222 h 1968"/>
              <a:gd name="T56" fmla="*/ 35 w 985"/>
              <a:gd name="T57" fmla="*/ 262 h 1968"/>
              <a:gd name="T58" fmla="*/ 58 w 985"/>
              <a:gd name="T59" fmla="*/ 269 h 1968"/>
              <a:gd name="T60" fmla="*/ 97 w 985"/>
              <a:gd name="T61" fmla="*/ 247 h 1968"/>
              <a:gd name="T62" fmla="*/ 137 w 985"/>
              <a:gd name="T63" fmla="*/ 202 h 1968"/>
              <a:gd name="T64" fmla="*/ 144 w 985"/>
              <a:gd name="T65" fmla="*/ 242 h 1968"/>
              <a:gd name="T66" fmla="*/ 171 w 985"/>
              <a:gd name="T67" fmla="*/ 240 h 1968"/>
              <a:gd name="T68" fmla="*/ 184 w 985"/>
              <a:gd name="T69" fmla="*/ 145 h 1968"/>
              <a:gd name="T70" fmla="*/ 386 w 985"/>
              <a:gd name="T71" fmla="*/ 106 h 1968"/>
              <a:gd name="T72" fmla="*/ 473 w 985"/>
              <a:gd name="T73" fmla="*/ 256 h 1968"/>
              <a:gd name="T74" fmla="*/ 385 w 985"/>
              <a:gd name="T75" fmla="*/ 187 h 1968"/>
              <a:gd name="T76" fmla="*/ 294 w 985"/>
              <a:gd name="T77" fmla="*/ 159 h 1968"/>
              <a:gd name="T78" fmla="*/ 176 w 985"/>
              <a:gd name="T79" fmla="*/ 280 h 1968"/>
              <a:gd name="T80" fmla="*/ 190 w 985"/>
              <a:gd name="T81" fmla="*/ 329 h 1968"/>
              <a:gd name="T82" fmla="*/ 205 w 985"/>
              <a:gd name="T83" fmla="*/ 392 h 1968"/>
              <a:gd name="T84" fmla="*/ 229 w 985"/>
              <a:gd name="T85" fmla="*/ 368 h 1968"/>
              <a:gd name="T86" fmla="*/ 279 w 985"/>
              <a:gd name="T87" fmla="*/ 414 h 1968"/>
              <a:gd name="T88" fmla="*/ 283 w 985"/>
              <a:gd name="T89" fmla="*/ 539 h 1968"/>
              <a:gd name="T90" fmla="*/ 307 w 985"/>
              <a:gd name="T91" fmla="*/ 578 h 1968"/>
              <a:gd name="T92" fmla="*/ 100 w 985"/>
              <a:gd name="T93" fmla="*/ 475 h 1968"/>
              <a:gd name="T94" fmla="*/ 115 w 985"/>
              <a:gd name="T95" fmla="*/ 381 h 1968"/>
              <a:gd name="T96" fmla="*/ 89 w 985"/>
              <a:gd name="T97" fmla="*/ 401 h 1968"/>
              <a:gd name="T98" fmla="*/ 72 w 985"/>
              <a:gd name="T99" fmla="*/ 380 h 1968"/>
              <a:gd name="T100" fmla="*/ 65 w 985"/>
              <a:gd name="T101" fmla="*/ 296 h 1968"/>
              <a:gd name="T102" fmla="*/ 49 w 985"/>
              <a:gd name="T103" fmla="*/ 304 h 1968"/>
              <a:gd name="T104" fmla="*/ 15 w 985"/>
              <a:gd name="T105" fmla="*/ 319 h 1968"/>
              <a:gd name="T106" fmla="*/ 20 w 985"/>
              <a:gd name="T107" fmla="*/ 451 h 1968"/>
              <a:gd name="T108" fmla="*/ 44 w 985"/>
              <a:gd name="T109" fmla="*/ 548 h 1968"/>
              <a:gd name="T110" fmla="*/ 137 w 985"/>
              <a:gd name="T111" fmla="*/ 776 h 1968"/>
              <a:gd name="T112" fmla="*/ 240 w 985"/>
              <a:gd name="T113" fmla="*/ 778 h 1968"/>
              <a:gd name="T114" fmla="*/ 395 w 985"/>
              <a:gd name="T115" fmla="*/ 714 h 1968"/>
              <a:gd name="T116" fmla="*/ 635 w 985"/>
              <a:gd name="T117" fmla="*/ 1692 h 1968"/>
              <a:gd name="T118" fmla="*/ 587 w 985"/>
              <a:gd name="T119" fmla="*/ 1669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5" h="1968">
                <a:moveTo>
                  <a:pt x="395" y="714"/>
                </a:moveTo>
                <a:lnTo>
                  <a:pt x="395" y="714"/>
                </a:lnTo>
                <a:lnTo>
                  <a:pt x="403" y="716"/>
                </a:lnTo>
                <a:lnTo>
                  <a:pt x="419" y="720"/>
                </a:lnTo>
                <a:lnTo>
                  <a:pt x="439" y="728"/>
                </a:lnTo>
                <a:lnTo>
                  <a:pt x="462" y="737"/>
                </a:lnTo>
                <a:lnTo>
                  <a:pt x="485" y="748"/>
                </a:lnTo>
                <a:lnTo>
                  <a:pt x="504" y="759"/>
                </a:lnTo>
                <a:lnTo>
                  <a:pt x="513" y="766"/>
                </a:lnTo>
                <a:lnTo>
                  <a:pt x="519" y="772"/>
                </a:lnTo>
                <a:lnTo>
                  <a:pt x="524" y="778"/>
                </a:lnTo>
                <a:lnTo>
                  <a:pt x="526" y="783"/>
                </a:lnTo>
                <a:lnTo>
                  <a:pt x="526" y="783"/>
                </a:lnTo>
                <a:lnTo>
                  <a:pt x="527" y="789"/>
                </a:lnTo>
                <a:lnTo>
                  <a:pt x="526" y="797"/>
                </a:lnTo>
                <a:lnTo>
                  <a:pt x="524" y="818"/>
                </a:lnTo>
                <a:lnTo>
                  <a:pt x="520" y="842"/>
                </a:lnTo>
                <a:lnTo>
                  <a:pt x="514" y="869"/>
                </a:lnTo>
                <a:lnTo>
                  <a:pt x="502" y="914"/>
                </a:lnTo>
                <a:lnTo>
                  <a:pt x="497" y="934"/>
                </a:lnTo>
                <a:lnTo>
                  <a:pt x="516" y="948"/>
                </a:lnTo>
                <a:lnTo>
                  <a:pt x="516" y="948"/>
                </a:lnTo>
                <a:lnTo>
                  <a:pt x="514" y="964"/>
                </a:lnTo>
                <a:lnTo>
                  <a:pt x="509" y="981"/>
                </a:lnTo>
                <a:lnTo>
                  <a:pt x="502" y="1002"/>
                </a:lnTo>
                <a:lnTo>
                  <a:pt x="502" y="1002"/>
                </a:lnTo>
                <a:lnTo>
                  <a:pt x="498" y="1017"/>
                </a:lnTo>
                <a:lnTo>
                  <a:pt x="495" y="1037"/>
                </a:lnTo>
                <a:lnTo>
                  <a:pt x="491" y="1066"/>
                </a:lnTo>
                <a:lnTo>
                  <a:pt x="488" y="1098"/>
                </a:lnTo>
                <a:lnTo>
                  <a:pt x="482" y="1179"/>
                </a:lnTo>
                <a:lnTo>
                  <a:pt x="478" y="1270"/>
                </a:lnTo>
                <a:lnTo>
                  <a:pt x="478" y="1270"/>
                </a:lnTo>
                <a:lnTo>
                  <a:pt x="474" y="1319"/>
                </a:lnTo>
                <a:lnTo>
                  <a:pt x="468" y="1367"/>
                </a:lnTo>
                <a:lnTo>
                  <a:pt x="461" y="1413"/>
                </a:lnTo>
                <a:lnTo>
                  <a:pt x="453" y="1455"/>
                </a:lnTo>
                <a:lnTo>
                  <a:pt x="440" y="1519"/>
                </a:lnTo>
                <a:lnTo>
                  <a:pt x="434" y="1544"/>
                </a:lnTo>
                <a:lnTo>
                  <a:pt x="434" y="1544"/>
                </a:lnTo>
                <a:lnTo>
                  <a:pt x="446" y="1542"/>
                </a:lnTo>
                <a:lnTo>
                  <a:pt x="459" y="1542"/>
                </a:lnTo>
                <a:lnTo>
                  <a:pt x="473" y="1542"/>
                </a:lnTo>
                <a:lnTo>
                  <a:pt x="473" y="1542"/>
                </a:lnTo>
                <a:lnTo>
                  <a:pt x="486" y="1602"/>
                </a:lnTo>
                <a:lnTo>
                  <a:pt x="501" y="1672"/>
                </a:lnTo>
                <a:lnTo>
                  <a:pt x="507" y="1705"/>
                </a:lnTo>
                <a:lnTo>
                  <a:pt x="510" y="1734"/>
                </a:lnTo>
                <a:lnTo>
                  <a:pt x="513" y="1757"/>
                </a:lnTo>
                <a:lnTo>
                  <a:pt x="513" y="1767"/>
                </a:lnTo>
                <a:lnTo>
                  <a:pt x="512" y="1773"/>
                </a:lnTo>
                <a:lnTo>
                  <a:pt x="512" y="1773"/>
                </a:lnTo>
                <a:lnTo>
                  <a:pt x="509" y="1784"/>
                </a:lnTo>
                <a:lnTo>
                  <a:pt x="510" y="1791"/>
                </a:lnTo>
                <a:lnTo>
                  <a:pt x="513" y="1797"/>
                </a:lnTo>
                <a:lnTo>
                  <a:pt x="514" y="1801"/>
                </a:lnTo>
                <a:lnTo>
                  <a:pt x="515" y="1805"/>
                </a:lnTo>
                <a:lnTo>
                  <a:pt x="513" y="1811"/>
                </a:lnTo>
                <a:lnTo>
                  <a:pt x="508" y="1817"/>
                </a:lnTo>
                <a:lnTo>
                  <a:pt x="497" y="1827"/>
                </a:lnTo>
                <a:lnTo>
                  <a:pt x="497" y="1827"/>
                </a:lnTo>
                <a:lnTo>
                  <a:pt x="454" y="1863"/>
                </a:lnTo>
                <a:lnTo>
                  <a:pt x="429" y="1885"/>
                </a:lnTo>
                <a:lnTo>
                  <a:pt x="429" y="1885"/>
                </a:lnTo>
                <a:lnTo>
                  <a:pt x="422" y="1891"/>
                </a:lnTo>
                <a:lnTo>
                  <a:pt x="417" y="1894"/>
                </a:lnTo>
                <a:lnTo>
                  <a:pt x="413" y="1897"/>
                </a:lnTo>
                <a:lnTo>
                  <a:pt x="409" y="1905"/>
                </a:lnTo>
                <a:lnTo>
                  <a:pt x="409" y="1905"/>
                </a:lnTo>
                <a:lnTo>
                  <a:pt x="406" y="1914"/>
                </a:lnTo>
                <a:lnTo>
                  <a:pt x="405" y="1919"/>
                </a:lnTo>
                <a:lnTo>
                  <a:pt x="405" y="1924"/>
                </a:lnTo>
                <a:lnTo>
                  <a:pt x="405" y="1924"/>
                </a:lnTo>
                <a:lnTo>
                  <a:pt x="407" y="1929"/>
                </a:lnTo>
                <a:lnTo>
                  <a:pt x="412" y="1940"/>
                </a:lnTo>
                <a:lnTo>
                  <a:pt x="415" y="1946"/>
                </a:lnTo>
                <a:lnTo>
                  <a:pt x="419" y="1952"/>
                </a:lnTo>
                <a:lnTo>
                  <a:pt x="424" y="1956"/>
                </a:lnTo>
                <a:lnTo>
                  <a:pt x="429" y="1958"/>
                </a:lnTo>
                <a:lnTo>
                  <a:pt x="429" y="1958"/>
                </a:lnTo>
                <a:lnTo>
                  <a:pt x="434" y="1960"/>
                </a:lnTo>
                <a:lnTo>
                  <a:pt x="439" y="1962"/>
                </a:lnTo>
                <a:lnTo>
                  <a:pt x="443" y="1964"/>
                </a:lnTo>
                <a:lnTo>
                  <a:pt x="448" y="1967"/>
                </a:lnTo>
                <a:lnTo>
                  <a:pt x="456" y="1968"/>
                </a:lnTo>
                <a:lnTo>
                  <a:pt x="463" y="1967"/>
                </a:lnTo>
                <a:lnTo>
                  <a:pt x="471" y="1964"/>
                </a:lnTo>
                <a:lnTo>
                  <a:pt x="482" y="1958"/>
                </a:lnTo>
                <a:lnTo>
                  <a:pt x="482" y="1958"/>
                </a:lnTo>
                <a:lnTo>
                  <a:pt x="506" y="1944"/>
                </a:lnTo>
                <a:lnTo>
                  <a:pt x="524" y="1928"/>
                </a:lnTo>
                <a:lnTo>
                  <a:pt x="538" y="1914"/>
                </a:lnTo>
                <a:lnTo>
                  <a:pt x="543" y="1910"/>
                </a:lnTo>
                <a:lnTo>
                  <a:pt x="546" y="1905"/>
                </a:lnTo>
                <a:lnTo>
                  <a:pt x="546" y="1905"/>
                </a:lnTo>
                <a:lnTo>
                  <a:pt x="549" y="1897"/>
                </a:lnTo>
                <a:lnTo>
                  <a:pt x="554" y="1892"/>
                </a:lnTo>
                <a:lnTo>
                  <a:pt x="559" y="1890"/>
                </a:lnTo>
                <a:lnTo>
                  <a:pt x="562" y="1890"/>
                </a:lnTo>
                <a:lnTo>
                  <a:pt x="565" y="1890"/>
                </a:lnTo>
                <a:lnTo>
                  <a:pt x="565" y="1890"/>
                </a:lnTo>
                <a:lnTo>
                  <a:pt x="569" y="1890"/>
                </a:lnTo>
                <a:lnTo>
                  <a:pt x="571" y="1890"/>
                </a:lnTo>
                <a:lnTo>
                  <a:pt x="579" y="1889"/>
                </a:lnTo>
                <a:lnTo>
                  <a:pt x="585" y="1885"/>
                </a:lnTo>
                <a:lnTo>
                  <a:pt x="585" y="1885"/>
                </a:lnTo>
                <a:lnTo>
                  <a:pt x="588" y="1875"/>
                </a:lnTo>
                <a:lnTo>
                  <a:pt x="588" y="1875"/>
                </a:lnTo>
                <a:lnTo>
                  <a:pt x="588" y="1872"/>
                </a:lnTo>
                <a:lnTo>
                  <a:pt x="590" y="1871"/>
                </a:lnTo>
                <a:lnTo>
                  <a:pt x="590" y="1871"/>
                </a:lnTo>
                <a:lnTo>
                  <a:pt x="590" y="1872"/>
                </a:lnTo>
                <a:lnTo>
                  <a:pt x="588" y="1875"/>
                </a:lnTo>
                <a:lnTo>
                  <a:pt x="588" y="1875"/>
                </a:lnTo>
                <a:lnTo>
                  <a:pt x="590" y="1885"/>
                </a:lnTo>
                <a:lnTo>
                  <a:pt x="592" y="1896"/>
                </a:lnTo>
                <a:lnTo>
                  <a:pt x="594" y="1906"/>
                </a:lnTo>
                <a:lnTo>
                  <a:pt x="597" y="1908"/>
                </a:lnTo>
                <a:lnTo>
                  <a:pt x="599" y="1910"/>
                </a:lnTo>
                <a:lnTo>
                  <a:pt x="599" y="1910"/>
                </a:lnTo>
                <a:lnTo>
                  <a:pt x="608" y="1912"/>
                </a:lnTo>
                <a:lnTo>
                  <a:pt x="618" y="1916"/>
                </a:lnTo>
                <a:lnTo>
                  <a:pt x="626" y="1921"/>
                </a:lnTo>
                <a:lnTo>
                  <a:pt x="628" y="1923"/>
                </a:lnTo>
                <a:lnTo>
                  <a:pt x="628" y="1924"/>
                </a:lnTo>
                <a:lnTo>
                  <a:pt x="628" y="1924"/>
                </a:lnTo>
                <a:lnTo>
                  <a:pt x="630" y="1927"/>
                </a:lnTo>
                <a:lnTo>
                  <a:pt x="633" y="1931"/>
                </a:lnTo>
                <a:lnTo>
                  <a:pt x="641" y="1938"/>
                </a:lnTo>
                <a:lnTo>
                  <a:pt x="649" y="1944"/>
                </a:lnTo>
                <a:lnTo>
                  <a:pt x="659" y="1949"/>
                </a:lnTo>
                <a:lnTo>
                  <a:pt x="670" y="1953"/>
                </a:lnTo>
                <a:lnTo>
                  <a:pt x="676" y="1955"/>
                </a:lnTo>
                <a:lnTo>
                  <a:pt x="681" y="1955"/>
                </a:lnTo>
                <a:lnTo>
                  <a:pt x="687" y="1955"/>
                </a:lnTo>
                <a:lnTo>
                  <a:pt x="692" y="1953"/>
                </a:lnTo>
                <a:lnTo>
                  <a:pt x="692" y="1953"/>
                </a:lnTo>
                <a:lnTo>
                  <a:pt x="711" y="1946"/>
                </a:lnTo>
                <a:lnTo>
                  <a:pt x="727" y="1940"/>
                </a:lnTo>
                <a:lnTo>
                  <a:pt x="732" y="1936"/>
                </a:lnTo>
                <a:lnTo>
                  <a:pt x="737" y="1933"/>
                </a:lnTo>
                <a:lnTo>
                  <a:pt x="739" y="1929"/>
                </a:lnTo>
                <a:lnTo>
                  <a:pt x="740" y="1924"/>
                </a:lnTo>
                <a:lnTo>
                  <a:pt x="740" y="1910"/>
                </a:lnTo>
                <a:lnTo>
                  <a:pt x="740" y="1910"/>
                </a:lnTo>
                <a:lnTo>
                  <a:pt x="743" y="1908"/>
                </a:lnTo>
                <a:lnTo>
                  <a:pt x="745" y="1907"/>
                </a:lnTo>
                <a:lnTo>
                  <a:pt x="747" y="1906"/>
                </a:lnTo>
                <a:lnTo>
                  <a:pt x="748" y="1903"/>
                </a:lnTo>
                <a:lnTo>
                  <a:pt x="748" y="1900"/>
                </a:lnTo>
                <a:lnTo>
                  <a:pt x="745" y="1895"/>
                </a:lnTo>
                <a:lnTo>
                  <a:pt x="740" y="1890"/>
                </a:lnTo>
                <a:lnTo>
                  <a:pt x="740" y="1890"/>
                </a:lnTo>
                <a:lnTo>
                  <a:pt x="734" y="1885"/>
                </a:lnTo>
                <a:lnTo>
                  <a:pt x="731" y="1884"/>
                </a:lnTo>
                <a:lnTo>
                  <a:pt x="723" y="1883"/>
                </a:lnTo>
                <a:lnTo>
                  <a:pt x="719" y="1883"/>
                </a:lnTo>
                <a:lnTo>
                  <a:pt x="715" y="1880"/>
                </a:lnTo>
                <a:lnTo>
                  <a:pt x="709" y="1875"/>
                </a:lnTo>
                <a:lnTo>
                  <a:pt x="701" y="1866"/>
                </a:lnTo>
                <a:lnTo>
                  <a:pt x="701" y="1866"/>
                </a:lnTo>
                <a:lnTo>
                  <a:pt x="687" y="1846"/>
                </a:lnTo>
                <a:lnTo>
                  <a:pt x="676" y="1833"/>
                </a:lnTo>
                <a:lnTo>
                  <a:pt x="672" y="1825"/>
                </a:lnTo>
                <a:lnTo>
                  <a:pt x="670" y="1819"/>
                </a:lnTo>
                <a:lnTo>
                  <a:pt x="669" y="1812"/>
                </a:lnTo>
                <a:lnTo>
                  <a:pt x="670" y="1803"/>
                </a:lnTo>
                <a:lnTo>
                  <a:pt x="670" y="1803"/>
                </a:lnTo>
                <a:lnTo>
                  <a:pt x="675" y="1790"/>
                </a:lnTo>
                <a:lnTo>
                  <a:pt x="683" y="1769"/>
                </a:lnTo>
                <a:lnTo>
                  <a:pt x="708" y="1713"/>
                </a:lnTo>
                <a:lnTo>
                  <a:pt x="736" y="1652"/>
                </a:lnTo>
                <a:lnTo>
                  <a:pt x="747" y="1625"/>
                </a:lnTo>
                <a:lnTo>
                  <a:pt x="755" y="1602"/>
                </a:lnTo>
                <a:lnTo>
                  <a:pt x="755" y="1602"/>
                </a:lnTo>
                <a:lnTo>
                  <a:pt x="767" y="1558"/>
                </a:lnTo>
                <a:lnTo>
                  <a:pt x="781" y="1511"/>
                </a:lnTo>
                <a:lnTo>
                  <a:pt x="781" y="1511"/>
                </a:lnTo>
                <a:lnTo>
                  <a:pt x="816" y="1501"/>
                </a:lnTo>
                <a:lnTo>
                  <a:pt x="850" y="1492"/>
                </a:lnTo>
                <a:lnTo>
                  <a:pt x="878" y="1488"/>
                </a:lnTo>
                <a:lnTo>
                  <a:pt x="890" y="1485"/>
                </a:lnTo>
                <a:lnTo>
                  <a:pt x="901" y="1485"/>
                </a:lnTo>
                <a:lnTo>
                  <a:pt x="901" y="1485"/>
                </a:lnTo>
                <a:lnTo>
                  <a:pt x="921" y="1486"/>
                </a:lnTo>
                <a:lnTo>
                  <a:pt x="938" y="1488"/>
                </a:lnTo>
                <a:lnTo>
                  <a:pt x="952" y="1491"/>
                </a:lnTo>
                <a:lnTo>
                  <a:pt x="963" y="1495"/>
                </a:lnTo>
                <a:lnTo>
                  <a:pt x="973" y="1499"/>
                </a:lnTo>
                <a:lnTo>
                  <a:pt x="979" y="1501"/>
                </a:lnTo>
                <a:lnTo>
                  <a:pt x="984" y="1505"/>
                </a:lnTo>
                <a:lnTo>
                  <a:pt x="984" y="1505"/>
                </a:lnTo>
                <a:lnTo>
                  <a:pt x="985" y="1500"/>
                </a:lnTo>
                <a:lnTo>
                  <a:pt x="985" y="1488"/>
                </a:lnTo>
                <a:lnTo>
                  <a:pt x="985" y="1479"/>
                </a:lnTo>
                <a:lnTo>
                  <a:pt x="984" y="1469"/>
                </a:lnTo>
                <a:lnTo>
                  <a:pt x="983" y="1458"/>
                </a:lnTo>
                <a:lnTo>
                  <a:pt x="979" y="1446"/>
                </a:lnTo>
                <a:lnTo>
                  <a:pt x="979" y="1446"/>
                </a:lnTo>
                <a:lnTo>
                  <a:pt x="978" y="1438"/>
                </a:lnTo>
                <a:lnTo>
                  <a:pt x="977" y="1428"/>
                </a:lnTo>
                <a:lnTo>
                  <a:pt x="977" y="1397"/>
                </a:lnTo>
                <a:lnTo>
                  <a:pt x="981" y="1312"/>
                </a:lnTo>
                <a:lnTo>
                  <a:pt x="984" y="1261"/>
                </a:lnTo>
                <a:lnTo>
                  <a:pt x="984" y="1207"/>
                </a:lnTo>
                <a:lnTo>
                  <a:pt x="983" y="1179"/>
                </a:lnTo>
                <a:lnTo>
                  <a:pt x="981" y="1151"/>
                </a:lnTo>
                <a:lnTo>
                  <a:pt x="978" y="1123"/>
                </a:lnTo>
                <a:lnTo>
                  <a:pt x="974" y="1095"/>
                </a:lnTo>
                <a:lnTo>
                  <a:pt x="974" y="1095"/>
                </a:lnTo>
                <a:lnTo>
                  <a:pt x="964" y="1040"/>
                </a:lnTo>
                <a:lnTo>
                  <a:pt x="953" y="986"/>
                </a:lnTo>
                <a:lnTo>
                  <a:pt x="934" y="891"/>
                </a:lnTo>
                <a:lnTo>
                  <a:pt x="917" y="823"/>
                </a:lnTo>
                <a:lnTo>
                  <a:pt x="911" y="797"/>
                </a:lnTo>
                <a:lnTo>
                  <a:pt x="955" y="763"/>
                </a:lnTo>
                <a:lnTo>
                  <a:pt x="955" y="763"/>
                </a:lnTo>
                <a:lnTo>
                  <a:pt x="944" y="750"/>
                </a:lnTo>
                <a:lnTo>
                  <a:pt x="919" y="718"/>
                </a:lnTo>
                <a:lnTo>
                  <a:pt x="906" y="700"/>
                </a:lnTo>
                <a:lnTo>
                  <a:pt x="894" y="681"/>
                </a:lnTo>
                <a:lnTo>
                  <a:pt x="885" y="664"/>
                </a:lnTo>
                <a:lnTo>
                  <a:pt x="883" y="657"/>
                </a:lnTo>
                <a:lnTo>
                  <a:pt x="882" y="651"/>
                </a:lnTo>
                <a:lnTo>
                  <a:pt x="882" y="651"/>
                </a:lnTo>
                <a:lnTo>
                  <a:pt x="880" y="644"/>
                </a:lnTo>
                <a:lnTo>
                  <a:pt x="877" y="634"/>
                </a:lnTo>
                <a:lnTo>
                  <a:pt x="863" y="606"/>
                </a:lnTo>
                <a:lnTo>
                  <a:pt x="845" y="570"/>
                </a:lnTo>
                <a:lnTo>
                  <a:pt x="824" y="533"/>
                </a:lnTo>
                <a:lnTo>
                  <a:pt x="783" y="458"/>
                </a:lnTo>
                <a:lnTo>
                  <a:pt x="766" y="428"/>
                </a:lnTo>
                <a:lnTo>
                  <a:pt x="755" y="407"/>
                </a:lnTo>
                <a:lnTo>
                  <a:pt x="755" y="407"/>
                </a:lnTo>
                <a:lnTo>
                  <a:pt x="747" y="390"/>
                </a:lnTo>
                <a:lnTo>
                  <a:pt x="734" y="370"/>
                </a:lnTo>
                <a:lnTo>
                  <a:pt x="706" y="324"/>
                </a:lnTo>
                <a:lnTo>
                  <a:pt x="675" y="276"/>
                </a:lnTo>
                <a:lnTo>
                  <a:pt x="658" y="256"/>
                </a:lnTo>
                <a:lnTo>
                  <a:pt x="643" y="236"/>
                </a:lnTo>
                <a:lnTo>
                  <a:pt x="643" y="236"/>
                </a:lnTo>
                <a:lnTo>
                  <a:pt x="626" y="215"/>
                </a:lnTo>
                <a:lnTo>
                  <a:pt x="607" y="190"/>
                </a:lnTo>
                <a:lnTo>
                  <a:pt x="565" y="134"/>
                </a:lnTo>
                <a:lnTo>
                  <a:pt x="516" y="65"/>
                </a:lnTo>
                <a:lnTo>
                  <a:pt x="497" y="80"/>
                </a:lnTo>
                <a:lnTo>
                  <a:pt x="497" y="80"/>
                </a:lnTo>
                <a:lnTo>
                  <a:pt x="491" y="72"/>
                </a:lnTo>
                <a:lnTo>
                  <a:pt x="475" y="53"/>
                </a:lnTo>
                <a:lnTo>
                  <a:pt x="454" y="30"/>
                </a:lnTo>
                <a:lnTo>
                  <a:pt x="443" y="20"/>
                </a:lnTo>
                <a:lnTo>
                  <a:pt x="434" y="12"/>
                </a:lnTo>
                <a:lnTo>
                  <a:pt x="434" y="12"/>
                </a:lnTo>
                <a:lnTo>
                  <a:pt x="424" y="6"/>
                </a:lnTo>
                <a:lnTo>
                  <a:pt x="413" y="2"/>
                </a:lnTo>
                <a:lnTo>
                  <a:pt x="402" y="0"/>
                </a:lnTo>
                <a:lnTo>
                  <a:pt x="391" y="0"/>
                </a:lnTo>
                <a:lnTo>
                  <a:pt x="381" y="0"/>
                </a:lnTo>
                <a:lnTo>
                  <a:pt x="372" y="0"/>
                </a:lnTo>
                <a:lnTo>
                  <a:pt x="361" y="2"/>
                </a:lnTo>
                <a:lnTo>
                  <a:pt x="361" y="2"/>
                </a:lnTo>
                <a:lnTo>
                  <a:pt x="323" y="19"/>
                </a:lnTo>
                <a:lnTo>
                  <a:pt x="246" y="57"/>
                </a:lnTo>
                <a:lnTo>
                  <a:pt x="167" y="98"/>
                </a:lnTo>
                <a:lnTo>
                  <a:pt x="138" y="114"/>
                </a:lnTo>
                <a:lnTo>
                  <a:pt x="122" y="124"/>
                </a:lnTo>
                <a:lnTo>
                  <a:pt x="122" y="124"/>
                </a:lnTo>
                <a:lnTo>
                  <a:pt x="83" y="156"/>
                </a:lnTo>
                <a:lnTo>
                  <a:pt x="64" y="173"/>
                </a:lnTo>
                <a:lnTo>
                  <a:pt x="49" y="187"/>
                </a:lnTo>
                <a:lnTo>
                  <a:pt x="49" y="187"/>
                </a:lnTo>
                <a:lnTo>
                  <a:pt x="44" y="193"/>
                </a:lnTo>
                <a:lnTo>
                  <a:pt x="43" y="197"/>
                </a:lnTo>
                <a:lnTo>
                  <a:pt x="42" y="200"/>
                </a:lnTo>
                <a:lnTo>
                  <a:pt x="43" y="202"/>
                </a:lnTo>
                <a:lnTo>
                  <a:pt x="47" y="202"/>
                </a:lnTo>
                <a:lnTo>
                  <a:pt x="49" y="202"/>
                </a:lnTo>
                <a:lnTo>
                  <a:pt x="49" y="202"/>
                </a:lnTo>
                <a:lnTo>
                  <a:pt x="47" y="213"/>
                </a:lnTo>
                <a:lnTo>
                  <a:pt x="43" y="222"/>
                </a:lnTo>
                <a:lnTo>
                  <a:pt x="41" y="225"/>
                </a:lnTo>
                <a:lnTo>
                  <a:pt x="39" y="226"/>
                </a:lnTo>
                <a:lnTo>
                  <a:pt x="39" y="226"/>
                </a:lnTo>
                <a:lnTo>
                  <a:pt x="38" y="228"/>
                </a:lnTo>
                <a:lnTo>
                  <a:pt x="37" y="231"/>
                </a:lnTo>
                <a:lnTo>
                  <a:pt x="38" y="240"/>
                </a:lnTo>
                <a:lnTo>
                  <a:pt x="39" y="251"/>
                </a:lnTo>
                <a:lnTo>
                  <a:pt x="39" y="251"/>
                </a:lnTo>
                <a:lnTo>
                  <a:pt x="38" y="254"/>
                </a:lnTo>
                <a:lnTo>
                  <a:pt x="35" y="262"/>
                </a:lnTo>
                <a:lnTo>
                  <a:pt x="35" y="267"/>
                </a:lnTo>
                <a:lnTo>
                  <a:pt x="35" y="270"/>
                </a:lnTo>
                <a:lnTo>
                  <a:pt x="36" y="274"/>
                </a:lnTo>
                <a:lnTo>
                  <a:pt x="39" y="275"/>
                </a:lnTo>
                <a:lnTo>
                  <a:pt x="39" y="275"/>
                </a:lnTo>
                <a:lnTo>
                  <a:pt x="47" y="276"/>
                </a:lnTo>
                <a:lnTo>
                  <a:pt x="49" y="275"/>
                </a:lnTo>
                <a:lnTo>
                  <a:pt x="54" y="270"/>
                </a:lnTo>
                <a:lnTo>
                  <a:pt x="54" y="270"/>
                </a:lnTo>
                <a:lnTo>
                  <a:pt x="58" y="269"/>
                </a:lnTo>
                <a:lnTo>
                  <a:pt x="60" y="270"/>
                </a:lnTo>
                <a:lnTo>
                  <a:pt x="65" y="273"/>
                </a:lnTo>
                <a:lnTo>
                  <a:pt x="73" y="275"/>
                </a:lnTo>
                <a:lnTo>
                  <a:pt x="73" y="275"/>
                </a:lnTo>
                <a:lnTo>
                  <a:pt x="76" y="275"/>
                </a:lnTo>
                <a:lnTo>
                  <a:pt x="78" y="275"/>
                </a:lnTo>
                <a:lnTo>
                  <a:pt x="83" y="272"/>
                </a:lnTo>
                <a:lnTo>
                  <a:pt x="87" y="267"/>
                </a:lnTo>
                <a:lnTo>
                  <a:pt x="91" y="261"/>
                </a:lnTo>
                <a:lnTo>
                  <a:pt x="97" y="247"/>
                </a:lnTo>
                <a:lnTo>
                  <a:pt x="99" y="241"/>
                </a:lnTo>
                <a:lnTo>
                  <a:pt x="103" y="236"/>
                </a:lnTo>
                <a:lnTo>
                  <a:pt x="103" y="236"/>
                </a:lnTo>
                <a:lnTo>
                  <a:pt x="110" y="226"/>
                </a:lnTo>
                <a:lnTo>
                  <a:pt x="119" y="215"/>
                </a:lnTo>
                <a:lnTo>
                  <a:pt x="122" y="209"/>
                </a:lnTo>
                <a:lnTo>
                  <a:pt x="127" y="206"/>
                </a:lnTo>
                <a:lnTo>
                  <a:pt x="132" y="203"/>
                </a:lnTo>
                <a:lnTo>
                  <a:pt x="137" y="202"/>
                </a:lnTo>
                <a:lnTo>
                  <a:pt x="137" y="202"/>
                </a:lnTo>
                <a:lnTo>
                  <a:pt x="142" y="202"/>
                </a:lnTo>
                <a:lnTo>
                  <a:pt x="143" y="203"/>
                </a:lnTo>
                <a:lnTo>
                  <a:pt x="144" y="206"/>
                </a:lnTo>
                <a:lnTo>
                  <a:pt x="144" y="209"/>
                </a:lnTo>
                <a:lnTo>
                  <a:pt x="142" y="218"/>
                </a:lnTo>
                <a:lnTo>
                  <a:pt x="142" y="224"/>
                </a:lnTo>
                <a:lnTo>
                  <a:pt x="142" y="231"/>
                </a:lnTo>
                <a:lnTo>
                  <a:pt x="142" y="231"/>
                </a:lnTo>
                <a:lnTo>
                  <a:pt x="143" y="237"/>
                </a:lnTo>
                <a:lnTo>
                  <a:pt x="144" y="242"/>
                </a:lnTo>
                <a:lnTo>
                  <a:pt x="146" y="245"/>
                </a:lnTo>
                <a:lnTo>
                  <a:pt x="149" y="246"/>
                </a:lnTo>
                <a:lnTo>
                  <a:pt x="154" y="248"/>
                </a:lnTo>
                <a:lnTo>
                  <a:pt x="157" y="250"/>
                </a:lnTo>
                <a:lnTo>
                  <a:pt x="161" y="251"/>
                </a:lnTo>
                <a:lnTo>
                  <a:pt x="161" y="251"/>
                </a:lnTo>
                <a:lnTo>
                  <a:pt x="165" y="252"/>
                </a:lnTo>
                <a:lnTo>
                  <a:pt x="167" y="250"/>
                </a:lnTo>
                <a:lnTo>
                  <a:pt x="168" y="245"/>
                </a:lnTo>
                <a:lnTo>
                  <a:pt x="171" y="240"/>
                </a:lnTo>
                <a:lnTo>
                  <a:pt x="173" y="225"/>
                </a:lnTo>
                <a:lnTo>
                  <a:pt x="176" y="212"/>
                </a:lnTo>
                <a:lnTo>
                  <a:pt x="176" y="212"/>
                </a:lnTo>
                <a:lnTo>
                  <a:pt x="178" y="198"/>
                </a:lnTo>
                <a:lnTo>
                  <a:pt x="179" y="185"/>
                </a:lnTo>
                <a:lnTo>
                  <a:pt x="181" y="158"/>
                </a:lnTo>
                <a:lnTo>
                  <a:pt x="181" y="158"/>
                </a:lnTo>
                <a:lnTo>
                  <a:pt x="182" y="150"/>
                </a:lnTo>
                <a:lnTo>
                  <a:pt x="183" y="146"/>
                </a:lnTo>
                <a:lnTo>
                  <a:pt x="184" y="145"/>
                </a:lnTo>
                <a:lnTo>
                  <a:pt x="188" y="143"/>
                </a:lnTo>
                <a:lnTo>
                  <a:pt x="195" y="143"/>
                </a:lnTo>
                <a:lnTo>
                  <a:pt x="195" y="143"/>
                </a:lnTo>
                <a:lnTo>
                  <a:pt x="206" y="142"/>
                </a:lnTo>
                <a:lnTo>
                  <a:pt x="228" y="137"/>
                </a:lnTo>
                <a:lnTo>
                  <a:pt x="289" y="124"/>
                </a:lnTo>
                <a:lnTo>
                  <a:pt x="380" y="104"/>
                </a:lnTo>
                <a:lnTo>
                  <a:pt x="380" y="104"/>
                </a:lnTo>
                <a:lnTo>
                  <a:pt x="384" y="104"/>
                </a:lnTo>
                <a:lnTo>
                  <a:pt x="386" y="106"/>
                </a:lnTo>
                <a:lnTo>
                  <a:pt x="391" y="112"/>
                </a:lnTo>
                <a:lnTo>
                  <a:pt x="394" y="117"/>
                </a:lnTo>
                <a:lnTo>
                  <a:pt x="395" y="119"/>
                </a:lnTo>
                <a:lnTo>
                  <a:pt x="390" y="129"/>
                </a:lnTo>
                <a:lnTo>
                  <a:pt x="497" y="270"/>
                </a:lnTo>
                <a:lnTo>
                  <a:pt x="497" y="270"/>
                </a:lnTo>
                <a:lnTo>
                  <a:pt x="495" y="269"/>
                </a:lnTo>
                <a:lnTo>
                  <a:pt x="487" y="267"/>
                </a:lnTo>
                <a:lnTo>
                  <a:pt x="478" y="261"/>
                </a:lnTo>
                <a:lnTo>
                  <a:pt x="473" y="256"/>
                </a:lnTo>
                <a:lnTo>
                  <a:pt x="468" y="251"/>
                </a:lnTo>
                <a:lnTo>
                  <a:pt x="468" y="251"/>
                </a:lnTo>
                <a:lnTo>
                  <a:pt x="463" y="245"/>
                </a:lnTo>
                <a:lnTo>
                  <a:pt x="456" y="240"/>
                </a:lnTo>
                <a:lnTo>
                  <a:pt x="441" y="229"/>
                </a:lnTo>
                <a:lnTo>
                  <a:pt x="426" y="220"/>
                </a:lnTo>
                <a:lnTo>
                  <a:pt x="414" y="212"/>
                </a:lnTo>
                <a:lnTo>
                  <a:pt x="414" y="212"/>
                </a:lnTo>
                <a:lnTo>
                  <a:pt x="396" y="196"/>
                </a:lnTo>
                <a:lnTo>
                  <a:pt x="385" y="187"/>
                </a:lnTo>
                <a:lnTo>
                  <a:pt x="385" y="187"/>
                </a:lnTo>
                <a:lnTo>
                  <a:pt x="367" y="174"/>
                </a:lnTo>
                <a:lnTo>
                  <a:pt x="352" y="165"/>
                </a:lnTo>
                <a:lnTo>
                  <a:pt x="344" y="161"/>
                </a:lnTo>
                <a:lnTo>
                  <a:pt x="336" y="158"/>
                </a:lnTo>
                <a:lnTo>
                  <a:pt x="336" y="158"/>
                </a:lnTo>
                <a:lnTo>
                  <a:pt x="328" y="157"/>
                </a:lnTo>
                <a:lnTo>
                  <a:pt x="318" y="157"/>
                </a:lnTo>
                <a:lnTo>
                  <a:pt x="306" y="157"/>
                </a:lnTo>
                <a:lnTo>
                  <a:pt x="294" y="159"/>
                </a:lnTo>
                <a:lnTo>
                  <a:pt x="265" y="167"/>
                </a:lnTo>
                <a:lnTo>
                  <a:pt x="234" y="178"/>
                </a:lnTo>
                <a:lnTo>
                  <a:pt x="234" y="178"/>
                </a:lnTo>
                <a:lnTo>
                  <a:pt x="221" y="184"/>
                </a:lnTo>
                <a:lnTo>
                  <a:pt x="210" y="191"/>
                </a:lnTo>
                <a:lnTo>
                  <a:pt x="201" y="201"/>
                </a:lnTo>
                <a:lnTo>
                  <a:pt x="194" y="211"/>
                </a:lnTo>
                <a:lnTo>
                  <a:pt x="189" y="224"/>
                </a:lnTo>
                <a:lnTo>
                  <a:pt x="184" y="240"/>
                </a:lnTo>
                <a:lnTo>
                  <a:pt x="176" y="280"/>
                </a:lnTo>
                <a:lnTo>
                  <a:pt x="176" y="280"/>
                </a:lnTo>
                <a:lnTo>
                  <a:pt x="172" y="301"/>
                </a:lnTo>
                <a:lnTo>
                  <a:pt x="172" y="318"/>
                </a:lnTo>
                <a:lnTo>
                  <a:pt x="173" y="330"/>
                </a:lnTo>
                <a:lnTo>
                  <a:pt x="176" y="337"/>
                </a:lnTo>
                <a:lnTo>
                  <a:pt x="179" y="344"/>
                </a:lnTo>
                <a:lnTo>
                  <a:pt x="182" y="347"/>
                </a:lnTo>
                <a:lnTo>
                  <a:pt x="185" y="348"/>
                </a:lnTo>
                <a:lnTo>
                  <a:pt x="190" y="329"/>
                </a:lnTo>
                <a:lnTo>
                  <a:pt x="190" y="329"/>
                </a:lnTo>
                <a:lnTo>
                  <a:pt x="190" y="345"/>
                </a:lnTo>
                <a:lnTo>
                  <a:pt x="192" y="359"/>
                </a:lnTo>
                <a:lnTo>
                  <a:pt x="193" y="367"/>
                </a:lnTo>
                <a:lnTo>
                  <a:pt x="195" y="373"/>
                </a:lnTo>
                <a:lnTo>
                  <a:pt x="195" y="373"/>
                </a:lnTo>
                <a:lnTo>
                  <a:pt x="199" y="383"/>
                </a:lnTo>
                <a:lnTo>
                  <a:pt x="202" y="387"/>
                </a:lnTo>
                <a:lnTo>
                  <a:pt x="204" y="390"/>
                </a:lnTo>
                <a:lnTo>
                  <a:pt x="205" y="392"/>
                </a:lnTo>
                <a:lnTo>
                  <a:pt x="205" y="392"/>
                </a:lnTo>
                <a:lnTo>
                  <a:pt x="210" y="363"/>
                </a:lnTo>
                <a:lnTo>
                  <a:pt x="220" y="392"/>
                </a:lnTo>
                <a:lnTo>
                  <a:pt x="220" y="392"/>
                </a:lnTo>
                <a:lnTo>
                  <a:pt x="220" y="387"/>
                </a:lnTo>
                <a:lnTo>
                  <a:pt x="221" y="378"/>
                </a:lnTo>
                <a:lnTo>
                  <a:pt x="222" y="373"/>
                </a:lnTo>
                <a:lnTo>
                  <a:pt x="223" y="369"/>
                </a:lnTo>
                <a:lnTo>
                  <a:pt x="226" y="367"/>
                </a:lnTo>
                <a:lnTo>
                  <a:pt x="229" y="368"/>
                </a:lnTo>
                <a:lnTo>
                  <a:pt x="229" y="368"/>
                </a:lnTo>
                <a:lnTo>
                  <a:pt x="238" y="374"/>
                </a:lnTo>
                <a:lnTo>
                  <a:pt x="248" y="383"/>
                </a:lnTo>
                <a:lnTo>
                  <a:pt x="258" y="392"/>
                </a:lnTo>
                <a:lnTo>
                  <a:pt x="258" y="392"/>
                </a:lnTo>
                <a:lnTo>
                  <a:pt x="266" y="397"/>
                </a:lnTo>
                <a:lnTo>
                  <a:pt x="278" y="407"/>
                </a:lnTo>
                <a:lnTo>
                  <a:pt x="278" y="407"/>
                </a:lnTo>
                <a:lnTo>
                  <a:pt x="280" y="408"/>
                </a:lnTo>
                <a:lnTo>
                  <a:pt x="280" y="411"/>
                </a:lnTo>
                <a:lnTo>
                  <a:pt x="279" y="414"/>
                </a:lnTo>
                <a:lnTo>
                  <a:pt x="277" y="422"/>
                </a:lnTo>
                <a:lnTo>
                  <a:pt x="273" y="431"/>
                </a:lnTo>
                <a:lnTo>
                  <a:pt x="273" y="431"/>
                </a:lnTo>
                <a:lnTo>
                  <a:pt x="271" y="448"/>
                </a:lnTo>
                <a:lnTo>
                  <a:pt x="271" y="459"/>
                </a:lnTo>
                <a:lnTo>
                  <a:pt x="271" y="472"/>
                </a:lnTo>
                <a:lnTo>
                  <a:pt x="272" y="486"/>
                </a:lnTo>
                <a:lnTo>
                  <a:pt x="274" y="502"/>
                </a:lnTo>
                <a:lnTo>
                  <a:pt x="278" y="520"/>
                </a:lnTo>
                <a:lnTo>
                  <a:pt x="283" y="539"/>
                </a:lnTo>
                <a:lnTo>
                  <a:pt x="283" y="539"/>
                </a:lnTo>
                <a:lnTo>
                  <a:pt x="288" y="555"/>
                </a:lnTo>
                <a:lnTo>
                  <a:pt x="293" y="565"/>
                </a:lnTo>
                <a:lnTo>
                  <a:pt x="297" y="573"/>
                </a:lnTo>
                <a:lnTo>
                  <a:pt x="301" y="576"/>
                </a:lnTo>
                <a:lnTo>
                  <a:pt x="303" y="578"/>
                </a:lnTo>
                <a:lnTo>
                  <a:pt x="306" y="578"/>
                </a:lnTo>
                <a:lnTo>
                  <a:pt x="307" y="578"/>
                </a:lnTo>
                <a:lnTo>
                  <a:pt x="307" y="578"/>
                </a:lnTo>
                <a:lnTo>
                  <a:pt x="307" y="578"/>
                </a:lnTo>
                <a:lnTo>
                  <a:pt x="289" y="594"/>
                </a:lnTo>
                <a:lnTo>
                  <a:pt x="249" y="625"/>
                </a:lnTo>
                <a:lnTo>
                  <a:pt x="190" y="670"/>
                </a:lnTo>
                <a:lnTo>
                  <a:pt x="190" y="670"/>
                </a:lnTo>
                <a:lnTo>
                  <a:pt x="144" y="580"/>
                </a:lnTo>
                <a:lnTo>
                  <a:pt x="111" y="517"/>
                </a:lnTo>
                <a:lnTo>
                  <a:pt x="101" y="495"/>
                </a:lnTo>
                <a:lnTo>
                  <a:pt x="98" y="485"/>
                </a:lnTo>
                <a:lnTo>
                  <a:pt x="98" y="485"/>
                </a:lnTo>
                <a:lnTo>
                  <a:pt x="100" y="475"/>
                </a:lnTo>
                <a:lnTo>
                  <a:pt x="103" y="467"/>
                </a:lnTo>
                <a:lnTo>
                  <a:pt x="108" y="456"/>
                </a:lnTo>
                <a:lnTo>
                  <a:pt x="108" y="456"/>
                </a:lnTo>
                <a:lnTo>
                  <a:pt x="110" y="450"/>
                </a:lnTo>
                <a:lnTo>
                  <a:pt x="111" y="444"/>
                </a:lnTo>
                <a:lnTo>
                  <a:pt x="112" y="431"/>
                </a:lnTo>
                <a:lnTo>
                  <a:pt x="112" y="420"/>
                </a:lnTo>
                <a:lnTo>
                  <a:pt x="112" y="407"/>
                </a:lnTo>
                <a:lnTo>
                  <a:pt x="112" y="407"/>
                </a:lnTo>
                <a:lnTo>
                  <a:pt x="115" y="381"/>
                </a:lnTo>
                <a:lnTo>
                  <a:pt x="115" y="372"/>
                </a:lnTo>
                <a:lnTo>
                  <a:pt x="114" y="367"/>
                </a:lnTo>
                <a:lnTo>
                  <a:pt x="112" y="363"/>
                </a:lnTo>
                <a:lnTo>
                  <a:pt x="112" y="363"/>
                </a:lnTo>
                <a:lnTo>
                  <a:pt x="111" y="362"/>
                </a:lnTo>
                <a:lnTo>
                  <a:pt x="110" y="362"/>
                </a:lnTo>
                <a:lnTo>
                  <a:pt x="106" y="365"/>
                </a:lnTo>
                <a:lnTo>
                  <a:pt x="103" y="373"/>
                </a:lnTo>
                <a:lnTo>
                  <a:pt x="98" y="381"/>
                </a:lnTo>
                <a:lnTo>
                  <a:pt x="89" y="401"/>
                </a:lnTo>
                <a:lnTo>
                  <a:pt x="86" y="408"/>
                </a:lnTo>
                <a:lnTo>
                  <a:pt x="83" y="412"/>
                </a:lnTo>
                <a:lnTo>
                  <a:pt x="83" y="412"/>
                </a:lnTo>
                <a:lnTo>
                  <a:pt x="81" y="412"/>
                </a:lnTo>
                <a:lnTo>
                  <a:pt x="78" y="411"/>
                </a:lnTo>
                <a:lnTo>
                  <a:pt x="76" y="407"/>
                </a:lnTo>
                <a:lnTo>
                  <a:pt x="75" y="401"/>
                </a:lnTo>
                <a:lnTo>
                  <a:pt x="72" y="395"/>
                </a:lnTo>
                <a:lnTo>
                  <a:pt x="72" y="389"/>
                </a:lnTo>
                <a:lnTo>
                  <a:pt x="72" y="380"/>
                </a:lnTo>
                <a:lnTo>
                  <a:pt x="73" y="373"/>
                </a:lnTo>
                <a:lnTo>
                  <a:pt x="73" y="373"/>
                </a:lnTo>
                <a:lnTo>
                  <a:pt x="75" y="364"/>
                </a:lnTo>
                <a:lnTo>
                  <a:pt x="76" y="354"/>
                </a:lnTo>
                <a:lnTo>
                  <a:pt x="75" y="334"/>
                </a:lnTo>
                <a:lnTo>
                  <a:pt x="72" y="314"/>
                </a:lnTo>
                <a:lnTo>
                  <a:pt x="69" y="300"/>
                </a:lnTo>
                <a:lnTo>
                  <a:pt x="69" y="300"/>
                </a:lnTo>
                <a:lnTo>
                  <a:pt x="66" y="296"/>
                </a:lnTo>
                <a:lnTo>
                  <a:pt x="65" y="296"/>
                </a:lnTo>
                <a:lnTo>
                  <a:pt x="64" y="297"/>
                </a:lnTo>
                <a:lnTo>
                  <a:pt x="63" y="301"/>
                </a:lnTo>
                <a:lnTo>
                  <a:pt x="60" y="306"/>
                </a:lnTo>
                <a:lnTo>
                  <a:pt x="56" y="318"/>
                </a:lnTo>
                <a:lnTo>
                  <a:pt x="55" y="323"/>
                </a:lnTo>
                <a:lnTo>
                  <a:pt x="54" y="324"/>
                </a:lnTo>
                <a:lnTo>
                  <a:pt x="54" y="324"/>
                </a:lnTo>
                <a:lnTo>
                  <a:pt x="53" y="323"/>
                </a:lnTo>
                <a:lnTo>
                  <a:pt x="52" y="318"/>
                </a:lnTo>
                <a:lnTo>
                  <a:pt x="49" y="304"/>
                </a:lnTo>
                <a:lnTo>
                  <a:pt x="49" y="304"/>
                </a:lnTo>
                <a:lnTo>
                  <a:pt x="48" y="298"/>
                </a:lnTo>
                <a:lnTo>
                  <a:pt x="47" y="294"/>
                </a:lnTo>
                <a:lnTo>
                  <a:pt x="44" y="291"/>
                </a:lnTo>
                <a:lnTo>
                  <a:pt x="39" y="290"/>
                </a:lnTo>
                <a:lnTo>
                  <a:pt x="39" y="290"/>
                </a:lnTo>
                <a:lnTo>
                  <a:pt x="36" y="291"/>
                </a:lnTo>
                <a:lnTo>
                  <a:pt x="32" y="294"/>
                </a:lnTo>
                <a:lnTo>
                  <a:pt x="25" y="304"/>
                </a:lnTo>
                <a:lnTo>
                  <a:pt x="15" y="319"/>
                </a:lnTo>
                <a:lnTo>
                  <a:pt x="15" y="319"/>
                </a:lnTo>
                <a:lnTo>
                  <a:pt x="8" y="350"/>
                </a:lnTo>
                <a:lnTo>
                  <a:pt x="3" y="373"/>
                </a:lnTo>
                <a:lnTo>
                  <a:pt x="0" y="387"/>
                </a:lnTo>
                <a:lnTo>
                  <a:pt x="0" y="387"/>
                </a:lnTo>
                <a:lnTo>
                  <a:pt x="2" y="398"/>
                </a:lnTo>
                <a:lnTo>
                  <a:pt x="5" y="415"/>
                </a:lnTo>
                <a:lnTo>
                  <a:pt x="11" y="435"/>
                </a:lnTo>
                <a:lnTo>
                  <a:pt x="15" y="444"/>
                </a:lnTo>
                <a:lnTo>
                  <a:pt x="20" y="451"/>
                </a:lnTo>
                <a:lnTo>
                  <a:pt x="20" y="451"/>
                </a:lnTo>
                <a:lnTo>
                  <a:pt x="25" y="458"/>
                </a:lnTo>
                <a:lnTo>
                  <a:pt x="27" y="465"/>
                </a:lnTo>
                <a:lnTo>
                  <a:pt x="28" y="473"/>
                </a:lnTo>
                <a:lnTo>
                  <a:pt x="30" y="480"/>
                </a:lnTo>
                <a:lnTo>
                  <a:pt x="30" y="490"/>
                </a:lnTo>
                <a:lnTo>
                  <a:pt x="30" y="495"/>
                </a:lnTo>
                <a:lnTo>
                  <a:pt x="30" y="495"/>
                </a:lnTo>
                <a:lnTo>
                  <a:pt x="33" y="507"/>
                </a:lnTo>
                <a:lnTo>
                  <a:pt x="44" y="548"/>
                </a:lnTo>
                <a:lnTo>
                  <a:pt x="44" y="548"/>
                </a:lnTo>
                <a:lnTo>
                  <a:pt x="50" y="568"/>
                </a:lnTo>
                <a:lnTo>
                  <a:pt x="59" y="595"/>
                </a:lnTo>
                <a:lnTo>
                  <a:pt x="81" y="657"/>
                </a:lnTo>
                <a:lnTo>
                  <a:pt x="112" y="744"/>
                </a:lnTo>
                <a:lnTo>
                  <a:pt x="112" y="744"/>
                </a:lnTo>
                <a:lnTo>
                  <a:pt x="116" y="752"/>
                </a:lnTo>
                <a:lnTo>
                  <a:pt x="125" y="764"/>
                </a:lnTo>
                <a:lnTo>
                  <a:pt x="129" y="770"/>
                </a:lnTo>
                <a:lnTo>
                  <a:pt x="137" y="776"/>
                </a:lnTo>
                <a:lnTo>
                  <a:pt x="144" y="783"/>
                </a:lnTo>
                <a:lnTo>
                  <a:pt x="151" y="787"/>
                </a:lnTo>
                <a:lnTo>
                  <a:pt x="151" y="787"/>
                </a:lnTo>
                <a:lnTo>
                  <a:pt x="156" y="790"/>
                </a:lnTo>
                <a:lnTo>
                  <a:pt x="161" y="790"/>
                </a:lnTo>
                <a:lnTo>
                  <a:pt x="174" y="791"/>
                </a:lnTo>
                <a:lnTo>
                  <a:pt x="190" y="789"/>
                </a:lnTo>
                <a:lnTo>
                  <a:pt x="205" y="786"/>
                </a:lnTo>
                <a:lnTo>
                  <a:pt x="232" y="779"/>
                </a:lnTo>
                <a:lnTo>
                  <a:pt x="240" y="778"/>
                </a:lnTo>
                <a:lnTo>
                  <a:pt x="244" y="778"/>
                </a:lnTo>
                <a:lnTo>
                  <a:pt x="244" y="778"/>
                </a:lnTo>
                <a:lnTo>
                  <a:pt x="249" y="786"/>
                </a:lnTo>
                <a:lnTo>
                  <a:pt x="254" y="792"/>
                </a:lnTo>
                <a:lnTo>
                  <a:pt x="254" y="792"/>
                </a:lnTo>
                <a:lnTo>
                  <a:pt x="321" y="755"/>
                </a:lnTo>
                <a:lnTo>
                  <a:pt x="369" y="728"/>
                </a:lnTo>
                <a:lnTo>
                  <a:pt x="386" y="718"/>
                </a:lnTo>
                <a:lnTo>
                  <a:pt x="395" y="714"/>
                </a:lnTo>
                <a:lnTo>
                  <a:pt x="395" y="714"/>
                </a:lnTo>
                <a:close/>
                <a:moveTo>
                  <a:pt x="590" y="1550"/>
                </a:moveTo>
                <a:lnTo>
                  <a:pt x="590" y="1550"/>
                </a:lnTo>
                <a:lnTo>
                  <a:pt x="624" y="1549"/>
                </a:lnTo>
                <a:lnTo>
                  <a:pt x="624" y="1549"/>
                </a:lnTo>
                <a:lnTo>
                  <a:pt x="637" y="1547"/>
                </a:lnTo>
                <a:lnTo>
                  <a:pt x="654" y="1544"/>
                </a:lnTo>
                <a:lnTo>
                  <a:pt x="654" y="1544"/>
                </a:lnTo>
                <a:lnTo>
                  <a:pt x="648" y="1599"/>
                </a:lnTo>
                <a:lnTo>
                  <a:pt x="641" y="1651"/>
                </a:lnTo>
                <a:lnTo>
                  <a:pt x="635" y="1692"/>
                </a:lnTo>
                <a:lnTo>
                  <a:pt x="631" y="1707"/>
                </a:lnTo>
                <a:lnTo>
                  <a:pt x="628" y="1714"/>
                </a:lnTo>
                <a:lnTo>
                  <a:pt x="628" y="1714"/>
                </a:lnTo>
                <a:lnTo>
                  <a:pt x="619" y="1734"/>
                </a:lnTo>
                <a:lnTo>
                  <a:pt x="610" y="1758"/>
                </a:lnTo>
                <a:lnTo>
                  <a:pt x="599" y="1788"/>
                </a:lnTo>
                <a:lnTo>
                  <a:pt x="599" y="1788"/>
                </a:lnTo>
                <a:lnTo>
                  <a:pt x="590" y="1700"/>
                </a:lnTo>
                <a:lnTo>
                  <a:pt x="590" y="1700"/>
                </a:lnTo>
                <a:lnTo>
                  <a:pt x="587" y="1669"/>
                </a:lnTo>
                <a:lnTo>
                  <a:pt x="587" y="1630"/>
                </a:lnTo>
                <a:lnTo>
                  <a:pt x="588" y="1590"/>
                </a:lnTo>
                <a:lnTo>
                  <a:pt x="590" y="1550"/>
                </a:lnTo>
                <a:lnTo>
                  <a:pt x="590" y="155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04F3E537-6681-99DF-E299-D4B3F23D65C7}"/>
              </a:ext>
            </a:extLst>
          </p:cNvPr>
          <p:cNvSpPr>
            <a:spLocks/>
          </p:cNvSpPr>
          <p:nvPr/>
        </p:nvSpPr>
        <p:spPr bwMode="auto">
          <a:xfrm>
            <a:off x="7180885" y="888999"/>
            <a:ext cx="1266599" cy="2587095"/>
          </a:xfrm>
          <a:custGeom>
            <a:avLst/>
            <a:gdLst>
              <a:gd name="T0" fmla="*/ 368 w 893"/>
              <a:gd name="T1" fmla="*/ 238 h 1824"/>
              <a:gd name="T2" fmla="*/ 376 w 893"/>
              <a:gd name="T3" fmla="*/ 325 h 1824"/>
              <a:gd name="T4" fmla="*/ 337 w 893"/>
              <a:gd name="T5" fmla="*/ 369 h 1824"/>
              <a:gd name="T6" fmla="*/ 170 w 893"/>
              <a:gd name="T7" fmla="*/ 277 h 1824"/>
              <a:gd name="T8" fmla="*/ 198 w 893"/>
              <a:gd name="T9" fmla="*/ 220 h 1824"/>
              <a:gd name="T10" fmla="*/ 128 w 893"/>
              <a:gd name="T11" fmla="*/ 158 h 1824"/>
              <a:gd name="T12" fmla="*/ 102 w 893"/>
              <a:gd name="T13" fmla="*/ 127 h 1824"/>
              <a:gd name="T14" fmla="*/ 106 w 893"/>
              <a:gd name="T15" fmla="*/ 182 h 1824"/>
              <a:gd name="T16" fmla="*/ 40 w 893"/>
              <a:gd name="T17" fmla="*/ 128 h 1824"/>
              <a:gd name="T18" fmla="*/ 85 w 893"/>
              <a:gd name="T19" fmla="*/ 197 h 1824"/>
              <a:gd name="T20" fmla="*/ 20 w 893"/>
              <a:gd name="T21" fmla="*/ 143 h 1824"/>
              <a:gd name="T22" fmla="*/ 45 w 893"/>
              <a:gd name="T23" fmla="*/ 217 h 1824"/>
              <a:gd name="T24" fmla="*/ 5 w 893"/>
              <a:gd name="T25" fmla="*/ 205 h 1824"/>
              <a:gd name="T26" fmla="*/ 69 w 893"/>
              <a:gd name="T27" fmla="*/ 268 h 1824"/>
              <a:gd name="T28" fmla="*/ 252 w 893"/>
              <a:gd name="T29" fmla="*/ 440 h 1824"/>
              <a:gd name="T30" fmla="*/ 250 w 893"/>
              <a:gd name="T31" fmla="*/ 488 h 1824"/>
              <a:gd name="T32" fmla="*/ 267 w 893"/>
              <a:gd name="T33" fmla="*/ 571 h 1824"/>
              <a:gd name="T34" fmla="*/ 324 w 893"/>
              <a:gd name="T35" fmla="*/ 584 h 1824"/>
              <a:gd name="T36" fmla="*/ 452 w 893"/>
              <a:gd name="T37" fmla="*/ 596 h 1824"/>
              <a:gd name="T38" fmla="*/ 529 w 893"/>
              <a:gd name="T39" fmla="*/ 724 h 1824"/>
              <a:gd name="T40" fmla="*/ 478 w 893"/>
              <a:gd name="T41" fmla="*/ 918 h 1824"/>
              <a:gd name="T42" fmla="*/ 468 w 893"/>
              <a:gd name="T43" fmla="*/ 958 h 1824"/>
              <a:gd name="T44" fmla="*/ 393 w 893"/>
              <a:gd name="T45" fmla="*/ 1177 h 1824"/>
              <a:gd name="T46" fmla="*/ 516 w 893"/>
              <a:gd name="T47" fmla="*/ 1200 h 1824"/>
              <a:gd name="T48" fmla="*/ 564 w 893"/>
              <a:gd name="T49" fmla="*/ 1369 h 1824"/>
              <a:gd name="T50" fmla="*/ 519 w 893"/>
              <a:gd name="T51" fmla="*/ 1596 h 1824"/>
              <a:gd name="T52" fmla="*/ 514 w 893"/>
              <a:gd name="T53" fmla="*/ 1662 h 1824"/>
              <a:gd name="T54" fmla="*/ 549 w 893"/>
              <a:gd name="T55" fmla="*/ 1672 h 1824"/>
              <a:gd name="T56" fmla="*/ 622 w 893"/>
              <a:gd name="T57" fmla="*/ 1699 h 1824"/>
              <a:gd name="T58" fmla="*/ 584 w 893"/>
              <a:gd name="T59" fmla="*/ 1773 h 1824"/>
              <a:gd name="T60" fmla="*/ 594 w 893"/>
              <a:gd name="T61" fmla="*/ 1819 h 1824"/>
              <a:gd name="T62" fmla="*/ 656 w 893"/>
              <a:gd name="T63" fmla="*/ 1784 h 1824"/>
              <a:gd name="T64" fmla="*/ 695 w 893"/>
              <a:gd name="T65" fmla="*/ 1745 h 1824"/>
              <a:gd name="T66" fmla="*/ 689 w 893"/>
              <a:gd name="T67" fmla="*/ 1702 h 1824"/>
              <a:gd name="T68" fmla="*/ 725 w 893"/>
              <a:gd name="T69" fmla="*/ 1672 h 1824"/>
              <a:gd name="T70" fmla="*/ 671 w 893"/>
              <a:gd name="T71" fmla="*/ 1466 h 1824"/>
              <a:gd name="T72" fmla="*/ 730 w 893"/>
              <a:gd name="T73" fmla="*/ 1248 h 1824"/>
              <a:gd name="T74" fmla="*/ 799 w 893"/>
              <a:gd name="T75" fmla="*/ 1205 h 1824"/>
              <a:gd name="T76" fmla="*/ 883 w 893"/>
              <a:gd name="T77" fmla="*/ 1123 h 1824"/>
              <a:gd name="T78" fmla="*/ 820 w 893"/>
              <a:gd name="T79" fmla="*/ 938 h 1824"/>
              <a:gd name="T80" fmla="*/ 840 w 893"/>
              <a:gd name="T81" fmla="*/ 828 h 1824"/>
              <a:gd name="T82" fmla="*/ 781 w 893"/>
              <a:gd name="T83" fmla="*/ 712 h 1824"/>
              <a:gd name="T84" fmla="*/ 771 w 893"/>
              <a:gd name="T85" fmla="*/ 452 h 1824"/>
              <a:gd name="T86" fmla="*/ 830 w 893"/>
              <a:gd name="T87" fmla="*/ 318 h 1824"/>
              <a:gd name="T88" fmla="*/ 877 w 893"/>
              <a:gd name="T89" fmla="*/ 167 h 1824"/>
              <a:gd name="T90" fmla="*/ 872 w 893"/>
              <a:gd name="T91" fmla="*/ 106 h 1824"/>
              <a:gd name="T92" fmla="*/ 887 w 893"/>
              <a:gd name="T93" fmla="*/ 36 h 1824"/>
              <a:gd name="T94" fmla="*/ 858 w 893"/>
              <a:gd name="T95" fmla="*/ 73 h 1824"/>
              <a:gd name="T96" fmla="*/ 839 w 893"/>
              <a:gd name="T97" fmla="*/ 43 h 1824"/>
              <a:gd name="T98" fmla="*/ 807 w 893"/>
              <a:gd name="T99" fmla="*/ 12 h 1824"/>
              <a:gd name="T100" fmla="*/ 797 w 893"/>
              <a:gd name="T101" fmla="*/ 86 h 1824"/>
              <a:gd name="T102" fmla="*/ 751 w 893"/>
              <a:gd name="T103" fmla="*/ 48 h 1824"/>
              <a:gd name="T104" fmla="*/ 786 w 893"/>
              <a:gd name="T105" fmla="*/ 121 h 1824"/>
              <a:gd name="T106" fmla="*/ 762 w 893"/>
              <a:gd name="T107" fmla="*/ 161 h 1824"/>
              <a:gd name="T108" fmla="*/ 751 w 893"/>
              <a:gd name="T109" fmla="*/ 182 h 1824"/>
              <a:gd name="T110" fmla="*/ 801 w 893"/>
              <a:gd name="T111" fmla="*/ 187 h 1824"/>
              <a:gd name="T112" fmla="*/ 787 w 893"/>
              <a:gd name="T113" fmla="*/ 233 h 1824"/>
              <a:gd name="T114" fmla="*/ 695 w 893"/>
              <a:gd name="T115" fmla="*/ 340 h 1824"/>
              <a:gd name="T116" fmla="*/ 626 w 893"/>
              <a:gd name="T117" fmla="*/ 368 h 1824"/>
              <a:gd name="T118" fmla="*/ 581 w 893"/>
              <a:gd name="T119" fmla="*/ 279 h 1824"/>
              <a:gd name="T120" fmla="*/ 564 w 893"/>
              <a:gd name="T121" fmla="*/ 233 h 1824"/>
              <a:gd name="T122" fmla="*/ 552 w 893"/>
              <a:gd name="T123" fmla="*/ 222 h 1824"/>
              <a:gd name="T124" fmla="*/ 448 w 893"/>
              <a:gd name="T125" fmla="*/ 172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3" h="1824">
                <a:moveTo>
                  <a:pt x="403" y="197"/>
                </a:moveTo>
                <a:lnTo>
                  <a:pt x="403" y="197"/>
                </a:lnTo>
                <a:lnTo>
                  <a:pt x="398" y="198"/>
                </a:lnTo>
                <a:lnTo>
                  <a:pt x="394" y="200"/>
                </a:lnTo>
                <a:lnTo>
                  <a:pt x="388" y="204"/>
                </a:lnTo>
                <a:lnTo>
                  <a:pt x="381" y="209"/>
                </a:lnTo>
                <a:lnTo>
                  <a:pt x="376" y="216"/>
                </a:lnTo>
                <a:lnTo>
                  <a:pt x="371" y="225"/>
                </a:lnTo>
                <a:lnTo>
                  <a:pt x="368" y="238"/>
                </a:lnTo>
                <a:lnTo>
                  <a:pt x="368" y="238"/>
                </a:lnTo>
                <a:lnTo>
                  <a:pt x="366" y="250"/>
                </a:lnTo>
                <a:lnTo>
                  <a:pt x="366" y="262"/>
                </a:lnTo>
                <a:lnTo>
                  <a:pt x="369" y="270"/>
                </a:lnTo>
                <a:lnTo>
                  <a:pt x="371" y="279"/>
                </a:lnTo>
                <a:lnTo>
                  <a:pt x="374" y="287"/>
                </a:lnTo>
                <a:lnTo>
                  <a:pt x="376" y="297"/>
                </a:lnTo>
                <a:lnTo>
                  <a:pt x="378" y="307"/>
                </a:lnTo>
                <a:lnTo>
                  <a:pt x="378" y="318"/>
                </a:lnTo>
                <a:lnTo>
                  <a:pt x="378" y="318"/>
                </a:lnTo>
                <a:lnTo>
                  <a:pt x="376" y="325"/>
                </a:lnTo>
                <a:lnTo>
                  <a:pt x="374" y="330"/>
                </a:lnTo>
                <a:lnTo>
                  <a:pt x="371" y="335"/>
                </a:lnTo>
                <a:lnTo>
                  <a:pt x="366" y="340"/>
                </a:lnTo>
                <a:lnTo>
                  <a:pt x="358" y="346"/>
                </a:lnTo>
                <a:lnTo>
                  <a:pt x="346" y="351"/>
                </a:lnTo>
                <a:lnTo>
                  <a:pt x="335" y="355"/>
                </a:lnTo>
                <a:lnTo>
                  <a:pt x="326" y="358"/>
                </a:lnTo>
                <a:lnTo>
                  <a:pt x="317" y="359"/>
                </a:lnTo>
                <a:lnTo>
                  <a:pt x="337" y="369"/>
                </a:lnTo>
                <a:lnTo>
                  <a:pt x="337" y="369"/>
                </a:lnTo>
                <a:lnTo>
                  <a:pt x="329" y="369"/>
                </a:lnTo>
                <a:lnTo>
                  <a:pt x="322" y="370"/>
                </a:lnTo>
                <a:lnTo>
                  <a:pt x="317" y="369"/>
                </a:lnTo>
                <a:lnTo>
                  <a:pt x="317" y="369"/>
                </a:lnTo>
                <a:lnTo>
                  <a:pt x="263" y="335"/>
                </a:lnTo>
                <a:lnTo>
                  <a:pt x="201" y="293"/>
                </a:lnTo>
                <a:lnTo>
                  <a:pt x="201" y="293"/>
                </a:lnTo>
                <a:lnTo>
                  <a:pt x="190" y="287"/>
                </a:lnTo>
                <a:lnTo>
                  <a:pt x="179" y="281"/>
                </a:lnTo>
                <a:lnTo>
                  <a:pt x="170" y="277"/>
                </a:lnTo>
                <a:lnTo>
                  <a:pt x="167" y="274"/>
                </a:lnTo>
                <a:lnTo>
                  <a:pt x="166" y="273"/>
                </a:lnTo>
                <a:lnTo>
                  <a:pt x="166" y="273"/>
                </a:lnTo>
                <a:lnTo>
                  <a:pt x="171" y="243"/>
                </a:lnTo>
                <a:lnTo>
                  <a:pt x="171" y="243"/>
                </a:lnTo>
                <a:lnTo>
                  <a:pt x="176" y="240"/>
                </a:lnTo>
                <a:lnTo>
                  <a:pt x="187" y="233"/>
                </a:lnTo>
                <a:lnTo>
                  <a:pt x="192" y="229"/>
                </a:lnTo>
                <a:lnTo>
                  <a:pt x="196" y="224"/>
                </a:lnTo>
                <a:lnTo>
                  <a:pt x="198" y="220"/>
                </a:lnTo>
                <a:lnTo>
                  <a:pt x="198" y="219"/>
                </a:lnTo>
                <a:lnTo>
                  <a:pt x="196" y="217"/>
                </a:lnTo>
                <a:lnTo>
                  <a:pt x="196" y="217"/>
                </a:lnTo>
                <a:lnTo>
                  <a:pt x="191" y="215"/>
                </a:lnTo>
                <a:lnTo>
                  <a:pt x="185" y="215"/>
                </a:lnTo>
                <a:lnTo>
                  <a:pt x="170" y="215"/>
                </a:lnTo>
                <a:lnTo>
                  <a:pt x="151" y="217"/>
                </a:lnTo>
                <a:lnTo>
                  <a:pt x="151" y="217"/>
                </a:lnTo>
                <a:lnTo>
                  <a:pt x="138" y="183"/>
                </a:lnTo>
                <a:lnTo>
                  <a:pt x="128" y="158"/>
                </a:lnTo>
                <a:lnTo>
                  <a:pt x="121" y="142"/>
                </a:lnTo>
                <a:lnTo>
                  <a:pt x="121" y="142"/>
                </a:lnTo>
                <a:lnTo>
                  <a:pt x="113" y="128"/>
                </a:lnTo>
                <a:lnTo>
                  <a:pt x="109" y="123"/>
                </a:lnTo>
                <a:lnTo>
                  <a:pt x="108" y="121"/>
                </a:lnTo>
                <a:lnTo>
                  <a:pt x="106" y="121"/>
                </a:lnTo>
                <a:lnTo>
                  <a:pt x="106" y="121"/>
                </a:lnTo>
                <a:lnTo>
                  <a:pt x="103" y="123"/>
                </a:lnTo>
                <a:lnTo>
                  <a:pt x="102" y="124"/>
                </a:lnTo>
                <a:lnTo>
                  <a:pt x="102" y="127"/>
                </a:lnTo>
                <a:lnTo>
                  <a:pt x="102" y="130"/>
                </a:lnTo>
                <a:lnTo>
                  <a:pt x="102" y="132"/>
                </a:lnTo>
                <a:lnTo>
                  <a:pt x="101" y="132"/>
                </a:lnTo>
                <a:lnTo>
                  <a:pt x="101" y="132"/>
                </a:lnTo>
                <a:lnTo>
                  <a:pt x="101" y="134"/>
                </a:lnTo>
                <a:lnTo>
                  <a:pt x="101" y="140"/>
                </a:lnTo>
                <a:lnTo>
                  <a:pt x="103" y="159"/>
                </a:lnTo>
                <a:lnTo>
                  <a:pt x="106" y="177"/>
                </a:lnTo>
                <a:lnTo>
                  <a:pt x="107" y="182"/>
                </a:lnTo>
                <a:lnTo>
                  <a:pt x="106" y="182"/>
                </a:lnTo>
                <a:lnTo>
                  <a:pt x="106" y="182"/>
                </a:lnTo>
                <a:lnTo>
                  <a:pt x="106" y="182"/>
                </a:lnTo>
                <a:lnTo>
                  <a:pt x="97" y="171"/>
                </a:lnTo>
                <a:lnTo>
                  <a:pt x="80" y="153"/>
                </a:lnTo>
                <a:lnTo>
                  <a:pt x="63" y="135"/>
                </a:lnTo>
                <a:lnTo>
                  <a:pt x="55" y="129"/>
                </a:lnTo>
                <a:lnTo>
                  <a:pt x="50" y="127"/>
                </a:lnTo>
                <a:lnTo>
                  <a:pt x="50" y="127"/>
                </a:lnTo>
                <a:lnTo>
                  <a:pt x="44" y="127"/>
                </a:lnTo>
                <a:lnTo>
                  <a:pt x="40" y="128"/>
                </a:lnTo>
                <a:lnTo>
                  <a:pt x="39" y="129"/>
                </a:lnTo>
                <a:lnTo>
                  <a:pt x="40" y="132"/>
                </a:lnTo>
                <a:lnTo>
                  <a:pt x="40" y="132"/>
                </a:lnTo>
                <a:lnTo>
                  <a:pt x="49" y="143"/>
                </a:lnTo>
                <a:lnTo>
                  <a:pt x="67" y="164"/>
                </a:lnTo>
                <a:lnTo>
                  <a:pt x="82" y="186"/>
                </a:lnTo>
                <a:lnTo>
                  <a:pt x="85" y="193"/>
                </a:lnTo>
                <a:lnTo>
                  <a:pt x="85" y="196"/>
                </a:lnTo>
                <a:lnTo>
                  <a:pt x="85" y="197"/>
                </a:lnTo>
                <a:lnTo>
                  <a:pt x="85" y="197"/>
                </a:lnTo>
                <a:lnTo>
                  <a:pt x="84" y="197"/>
                </a:lnTo>
                <a:lnTo>
                  <a:pt x="82" y="196"/>
                </a:lnTo>
                <a:lnTo>
                  <a:pt x="73" y="190"/>
                </a:lnTo>
                <a:lnTo>
                  <a:pt x="53" y="168"/>
                </a:lnTo>
                <a:lnTo>
                  <a:pt x="31" y="148"/>
                </a:lnTo>
                <a:lnTo>
                  <a:pt x="24" y="143"/>
                </a:lnTo>
                <a:lnTo>
                  <a:pt x="21" y="142"/>
                </a:lnTo>
                <a:lnTo>
                  <a:pt x="20" y="142"/>
                </a:lnTo>
                <a:lnTo>
                  <a:pt x="20" y="142"/>
                </a:lnTo>
                <a:lnTo>
                  <a:pt x="20" y="143"/>
                </a:lnTo>
                <a:lnTo>
                  <a:pt x="20" y="147"/>
                </a:lnTo>
                <a:lnTo>
                  <a:pt x="25" y="156"/>
                </a:lnTo>
                <a:lnTo>
                  <a:pt x="41" y="181"/>
                </a:lnTo>
                <a:lnTo>
                  <a:pt x="56" y="206"/>
                </a:lnTo>
                <a:lnTo>
                  <a:pt x="60" y="214"/>
                </a:lnTo>
                <a:lnTo>
                  <a:pt x="61" y="216"/>
                </a:lnTo>
                <a:lnTo>
                  <a:pt x="60" y="217"/>
                </a:lnTo>
                <a:lnTo>
                  <a:pt x="60" y="217"/>
                </a:lnTo>
                <a:lnTo>
                  <a:pt x="53" y="219"/>
                </a:lnTo>
                <a:lnTo>
                  <a:pt x="45" y="217"/>
                </a:lnTo>
                <a:lnTo>
                  <a:pt x="45" y="217"/>
                </a:lnTo>
                <a:lnTo>
                  <a:pt x="35" y="212"/>
                </a:lnTo>
                <a:lnTo>
                  <a:pt x="21" y="205"/>
                </a:lnTo>
                <a:lnTo>
                  <a:pt x="7" y="198"/>
                </a:lnTo>
                <a:lnTo>
                  <a:pt x="2" y="197"/>
                </a:lnTo>
                <a:lnTo>
                  <a:pt x="0" y="197"/>
                </a:lnTo>
                <a:lnTo>
                  <a:pt x="0" y="197"/>
                </a:lnTo>
                <a:lnTo>
                  <a:pt x="0" y="198"/>
                </a:lnTo>
                <a:lnTo>
                  <a:pt x="0" y="200"/>
                </a:lnTo>
                <a:lnTo>
                  <a:pt x="5" y="205"/>
                </a:lnTo>
                <a:lnTo>
                  <a:pt x="19" y="219"/>
                </a:lnTo>
                <a:lnTo>
                  <a:pt x="45" y="243"/>
                </a:lnTo>
                <a:lnTo>
                  <a:pt x="45" y="243"/>
                </a:lnTo>
                <a:lnTo>
                  <a:pt x="49" y="245"/>
                </a:lnTo>
                <a:lnTo>
                  <a:pt x="51" y="246"/>
                </a:lnTo>
                <a:lnTo>
                  <a:pt x="53" y="249"/>
                </a:lnTo>
                <a:lnTo>
                  <a:pt x="55" y="253"/>
                </a:lnTo>
                <a:lnTo>
                  <a:pt x="55" y="253"/>
                </a:lnTo>
                <a:lnTo>
                  <a:pt x="60" y="260"/>
                </a:lnTo>
                <a:lnTo>
                  <a:pt x="69" y="268"/>
                </a:lnTo>
                <a:lnTo>
                  <a:pt x="85" y="283"/>
                </a:lnTo>
                <a:lnTo>
                  <a:pt x="85" y="283"/>
                </a:lnTo>
                <a:lnTo>
                  <a:pt x="94" y="288"/>
                </a:lnTo>
                <a:lnTo>
                  <a:pt x="104" y="293"/>
                </a:lnTo>
                <a:lnTo>
                  <a:pt x="116" y="298"/>
                </a:lnTo>
                <a:lnTo>
                  <a:pt x="277" y="424"/>
                </a:lnTo>
                <a:lnTo>
                  <a:pt x="277" y="424"/>
                </a:lnTo>
                <a:lnTo>
                  <a:pt x="269" y="428"/>
                </a:lnTo>
                <a:lnTo>
                  <a:pt x="261" y="432"/>
                </a:lnTo>
                <a:lnTo>
                  <a:pt x="252" y="440"/>
                </a:lnTo>
                <a:lnTo>
                  <a:pt x="252" y="440"/>
                </a:lnTo>
                <a:lnTo>
                  <a:pt x="248" y="446"/>
                </a:lnTo>
                <a:lnTo>
                  <a:pt x="245" y="453"/>
                </a:lnTo>
                <a:lnTo>
                  <a:pt x="243" y="462"/>
                </a:lnTo>
                <a:lnTo>
                  <a:pt x="242" y="471"/>
                </a:lnTo>
                <a:lnTo>
                  <a:pt x="242" y="488"/>
                </a:lnTo>
                <a:lnTo>
                  <a:pt x="242" y="495"/>
                </a:lnTo>
                <a:lnTo>
                  <a:pt x="252" y="485"/>
                </a:lnTo>
                <a:lnTo>
                  <a:pt x="252" y="485"/>
                </a:lnTo>
                <a:lnTo>
                  <a:pt x="250" y="488"/>
                </a:lnTo>
                <a:lnTo>
                  <a:pt x="248" y="495"/>
                </a:lnTo>
                <a:lnTo>
                  <a:pt x="245" y="508"/>
                </a:lnTo>
                <a:lnTo>
                  <a:pt x="245" y="515"/>
                </a:lnTo>
                <a:lnTo>
                  <a:pt x="247" y="525"/>
                </a:lnTo>
                <a:lnTo>
                  <a:pt x="247" y="525"/>
                </a:lnTo>
                <a:lnTo>
                  <a:pt x="249" y="536"/>
                </a:lnTo>
                <a:lnTo>
                  <a:pt x="252" y="544"/>
                </a:lnTo>
                <a:lnTo>
                  <a:pt x="259" y="560"/>
                </a:lnTo>
                <a:lnTo>
                  <a:pt x="266" y="568"/>
                </a:lnTo>
                <a:lnTo>
                  <a:pt x="267" y="571"/>
                </a:lnTo>
                <a:lnTo>
                  <a:pt x="267" y="571"/>
                </a:lnTo>
                <a:lnTo>
                  <a:pt x="267" y="570"/>
                </a:lnTo>
                <a:lnTo>
                  <a:pt x="269" y="567"/>
                </a:lnTo>
                <a:lnTo>
                  <a:pt x="277" y="562"/>
                </a:lnTo>
                <a:lnTo>
                  <a:pt x="287" y="556"/>
                </a:lnTo>
                <a:lnTo>
                  <a:pt x="282" y="576"/>
                </a:lnTo>
                <a:lnTo>
                  <a:pt x="317" y="571"/>
                </a:lnTo>
                <a:lnTo>
                  <a:pt x="312" y="581"/>
                </a:lnTo>
                <a:lnTo>
                  <a:pt x="312" y="581"/>
                </a:lnTo>
                <a:lnTo>
                  <a:pt x="324" y="584"/>
                </a:lnTo>
                <a:lnTo>
                  <a:pt x="335" y="585"/>
                </a:lnTo>
                <a:lnTo>
                  <a:pt x="347" y="586"/>
                </a:lnTo>
                <a:lnTo>
                  <a:pt x="347" y="586"/>
                </a:lnTo>
                <a:lnTo>
                  <a:pt x="355" y="586"/>
                </a:lnTo>
                <a:lnTo>
                  <a:pt x="365" y="584"/>
                </a:lnTo>
                <a:lnTo>
                  <a:pt x="387" y="576"/>
                </a:lnTo>
                <a:lnTo>
                  <a:pt x="413" y="566"/>
                </a:lnTo>
                <a:lnTo>
                  <a:pt x="413" y="566"/>
                </a:lnTo>
                <a:lnTo>
                  <a:pt x="426" y="575"/>
                </a:lnTo>
                <a:lnTo>
                  <a:pt x="452" y="596"/>
                </a:lnTo>
                <a:lnTo>
                  <a:pt x="467" y="609"/>
                </a:lnTo>
                <a:lnTo>
                  <a:pt x="480" y="620"/>
                </a:lnTo>
                <a:lnTo>
                  <a:pt x="490" y="630"/>
                </a:lnTo>
                <a:lnTo>
                  <a:pt x="492" y="634"/>
                </a:lnTo>
                <a:lnTo>
                  <a:pt x="494" y="637"/>
                </a:lnTo>
                <a:lnTo>
                  <a:pt x="494" y="637"/>
                </a:lnTo>
                <a:lnTo>
                  <a:pt x="496" y="645"/>
                </a:lnTo>
                <a:lnTo>
                  <a:pt x="501" y="658"/>
                </a:lnTo>
                <a:lnTo>
                  <a:pt x="515" y="692"/>
                </a:lnTo>
                <a:lnTo>
                  <a:pt x="529" y="724"/>
                </a:lnTo>
                <a:lnTo>
                  <a:pt x="534" y="738"/>
                </a:lnTo>
                <a:lnTo>
                  <a:pt x="534" y="738"/>
                </a:lnTo>
                <a:lnTo>
                  <a:pt x="523" y="762"/>
                </a:lnTo>
                <a:lnTo>
                  <a:pt x="499" y="816"/>
                </a:lnTo>
                <a:lnTo>
                  <a:pt x="463" y="899"/>
                </a:lnTo>
                <a:lnTo>
                  <a:pt x="463" y="899"/>
                </a:lnTo>
                <a:lnTo>
                  <a:pt x="463" y="902"/>
                </a:lnTo>
                <a:lnTo>
                  <a:pt x="465" y="904"/>
                </a:lnTo>
                <a:lnTo>
                  <a:pt x="471" y="912"/>
                </a:lnTo>
                <a:lnTo>
                  <a:pt x="478" y="918"/>
                </a:lnTo>
                <a:lnTo>
                  <a:pt x="481" y="919"/>
                </a:lnTo>
                <a:lnTo>
                  <a:pt x="484" y="919"/>
                </a:lnTo>
                <a:lnTo>
                  <a:pt x="484" y="919"/>
                </a:lnTo>
                <a:lnTo>
                  <a:pt x="485" y="919"/>
                </a:lnTo>
                <a:lnTo>
                  <a:pt x="485" y="922"/>
                </a:lnTo>
                <a:lnTo>
                  <a:pt x="485" y="926"/>
                </a:lnTo>
                <a:lnTo>
                  <a:pt x="484" y="932"/>
                </a:lnTo>
                <a:lnTo>
                  <a:pt x="480" y="940"/>
                </a:lnTo>
                <a:lnTo>
                  <a:pt x="475" y="948"/>
                </a:lnTo>
                <a:lnTo>
                  <a:pt x="468" y="958"/>
                </a:lnTo>
                <a:lnTo>
                  <a:pt x="458" y="970"/>
                </a:lnTo>
                <a:lnTo>
                  <a:pt x="458" y="970"/>
                </a:lnTo>
                <a:lnTo>
                  <a:pt x="453" y="977"/>
                </a:lnTo>
                <a:lnTo>
                  <a:pt x="447" y="987"/>
                </a:lnTo>
                <a:lnTo>
                  <a:pt x="442" y="1000"/>
                </a:lnTo>
                <a:lnTo>
                  <a:pt x="436" y="1015"/>
                </a:lnTo>
                <a:lnTo>
                  <a:pt x="426" y="1048"/>
                </a:lnTo>
                <a:lnTo>
                  <a:pt x="414" y="1085"/>
                </a:lnTo>
                <a:lnTo>
                  <a:pt x="399" y="1149"/>
                </a:lnTo>
                <a:lnTo>
                  <a:pt x="393" y="1177"/>
                </a:lnTo>
                <a:lnTo>
                  <a:pt x="393" y="1177"/>
                </a:lnTo>
                <a:lnTo>
                  <a:pt x="400" y="1176"/>
                </a:lnTo>
                <a:lnTo>
                  <a:pt x="418" y="1173"/>
                </a:lnTo>
                <a:lnTo>
                  <a:pt x="429" y="1173"/>
                </a:lnTo>
                <a:lnTo>
                  <a:pt x="442" y="1174"/>
                </a:lnTo>
                <a:lnTo>
                  <a:pt x="456" y="1177"/>
                </a:lnTo>
                <a:lnTo>
                  <a:pt x="468" y="1182"/>
                </a:lnTo>
                <a:lnTo>
                  <a:pt x="468" y="1182"/>
                </a:lnTo>
                <a:lnTo>
                  <a:pt x="494" y="1192"/>
                </a:lnTo>
                <a:lnTo>
                  <a:pt x="516" y="1200"/>
                </a:lnTo>
                <a:lnTo>
                  <a:pt x="535" y="1205"/>
                </a:lnTo>
                <a:lnTo>
                  <a:pt x="549" y="1207"/>
                </a:lnTo>
                <a:lnTo>
                  <a:pt x="549" y="1207"/>
                </a:lnTo>
                <a:lnTo>
                  <a:pt x="558" y="1208"/>
                </a:lnTo>
                <a:lnTo>
                  <a:pt x="564" y="1207"/>
                </a:lnTo>
                <a:lnTo>
                  <a:pt x="569" y="1207"/>
                </a:lnTo>
                <a:lnTo>
                  <a:pt x="569" y="1207"/>
                </a:lnTo>
                <a:lnTo>
                  <a:pt x="567" y="1285"/>
                </a:lnTo>
                <a:lnTo>
                  <a:pt x="565" y="1341"/>
                </a:lnTo>
                <a:lnTo>
                  <a:pt x="564" y="1369"/>
                </a:lnTo>
                <a:lnTo>
                  <a:pt x="564" y="1369"/>
                </a:lnTo>
                <a:lnTo>
                  <a:pt x="562" y="1394"/>
                </a:lnTo>
                <a:lnTo>
                  <a:pt x="558" y="1443"/>
                </a:lnTo>
                <a:lnTo>
                  <a:pt x="554" y="1492"/>
                </a:lnTo>
                <a:lnTo>
                  <a:pt x="552" y="1511"/>
                </a:lnTo>
                <a:lnTo>
                  <a:pt x="549" y="1520"/>
                </a:lnTo>
                <a:lnTo>
                  <a:pt x="549" y="1520"/>
                </a:lnTo>
                <a:lnTo>
                  <a:pt x="543" y="1535"/>
                </a:lnTo>
                <a:lnTo>
                  <a:pt x="533" y="1559"/>
                </a:lnTo>
                <a:lnTo>
                  <a:pt x="519" y="1596"/>
                </a:lnTo>
                <a:lnTo>
                  <a:pt x="519" y="1596"/>
                </a:lnTo>
                <a:lnTo>
                  <a:pt x="518" y="1602"/>
                </a:lnTo>
                <a:lnTo>
                  <a:pt x="516" y="1610"/>
                </a:lnTo>
                <a:lnTo>
                  <a:pt x="516" y="1620"/>
                </a:lnTo>
                <a:lnTo>
                  <a:pt x="514" y="1631"/>
                </a:lnTo>
                <a:lnTo>
                  <a:pt x="514" y="1631"/>
                </a:lnTo>
                <a:lnTo>
                  <a:pt x="513" y="1641"/>
                </a:lnTo>
                <a:lnTo>
                  <a:pt x="513" y="1650"/>
                </a:lnTo>
                <a:lnTo>
                  <a:pt x="514" y="1662"/>
                </a:lnTo>
                <a:lnTo>
                  <a:pt x="514" y="1662"/>
                </a:lnTo>
                <a:lnTo>
                  <a:pt x="515" y="1667"/>
                </a:lnTo>
                <a:lnTo>
                  <a:pt x="516" y="1672"/>
                </a:lnTo>
                <a:lnTo>
                  <a:pt x="519" y="1677"/>
                </a:lnTo>
                <a:lnTo>
                  <a:pt x="519" y="1677"/>
                </a:lnTo>
                <a:lnTo>
                  <a:pt x="531" y="1679"/>
                </a:lnTo>
                <a:lnTo>
                  <a:pt x="540" y="1682"/>
                </a:lnTo>
                <a:lnTo>
                  <a:pt x="544" y="1682"/>
                </a:lnTo>
                <a:lnTo>
                  <a:pt x="544" y="1682"/>
                </a:lnTo>
                <a:lnTo>
                  <a:pt x="545" y="1678"/>
                </a:lnTo>
                <a:lnTo>
                  <a:pt x="549" y="1672"/>
                </a:lnTo>
                <a:lnTo>
                  <a:pt x="554" y="1662"/>
                </a:lnTo>
                <a:lnTo>
                  <a:pt x="579" y="1672"/>
                </a:lnTo>
                <a:lnTo>
                  <a:pt x="579" y="1672"/>
                </a:lnTo>
                <a:lnTo>
                  <a:pt x="591" y="1675"/>
                </a:lnTo>
                <a:lnTo>
                  <a:pt x="604" y="1678"/>
                </a:lnTo>
                <a:lnTo>
                  <a:pt x="620" y="1682"/>
                </a:lnTo>
                <a:lnTo>
                  <a:pt x="620" y="1682"/>
                </a:lnTo>
                <a:lnTo>
                  <a:pt x="621" y="1686"/>
                </a:lnTo>
                <a:lnTo>
                  <a:pt x="622" y="1694"/>
                </a:lnTo>
                <a:lnTo>
                  <a:pt x="622" y="1699"/>
                </a:lnTo>
                <a:lnTo>
                  <a:pt x="621" y="1706"/>
                </a:lnTo>
                <a:lnTo>
                  <a:pt x="618" y="1712"/>
                </a:lnTo>
                <a:lnTo>
                  <a:pt x="615" y="1717"/>
                </a:lnTo>
                <a:lnTo>
                  <a:pt x="615" y="1717"/>
                </a:lnTo>
                <a:lnTo>
                  <a:pt x="610" y="1723"/>
                </a:lnTo>
                <a:lnTo>
                  <a:pt x="606" y="1730"/>
                </a:lnTo>
                <a:lnTo>
                  <a:pt x="598" y="1746"/>
                </a:lnTo>
                <a:lnTo>
                  <a:pt x="591" y="1761"/>
                </a:lnTo>
                <a:lnTo>
                  <a:pt x="584" y="1773"/>
                </a:lnTo>
                <a:lnTo>
                  <a:pt x="584" y="1773"/>
                </a:lnTo>
                <a:lnTo>
                  <a:pt x="581" y="1776"/>
                </a:lnTo>
                <a:lnTo>
                  <a:pt x="576" y="1780"/>
                </a:lnTo>
                <a:lnTo>
                  <a:pt x="567" y="1788"/>
                </a:lnTo>
                <a:lnTo>
                  <a:pt x="563" y="1792"/>
                </a:lnTo>
                <a:lnTo>
                  <a:pt x="562" y="1795"/>
                </a:lnTo>
                <a:lnTo>
                  <a:pt x="564" y="1799"/>
                </a:lnTo>
                <a:lnTo>
                  <a:pt x="569" y="1803"/>
                </a:lnTo>
                <a:lnTo>
                  <a:pt x="569" y="1803"/>
                </a:lnTo>
                <a:lnTo>
                  <a:pt x="583" y="1812"/>
                </a:lnTo>
                <a:lnTo>
                  <a:pt x="594" y="1819"/>
                </a:lnTo>
                <a:lnTo>
                  <a:pt x="601" y="1822"/>
                </a:lnTo>
                <a:lnTo>
                  <a:pt x="607" y="1824"/>
                </a:lnTo>
                <a:lnTo>
                  <a:pt x="613" y="1824"/>
                </a:lnTo>
                <a:lnTo>
                  <a:pt x="620" y="1823"/>
                </a:lnTo>
                <a:lnTo>
                  <a:pt x="620" y="1823"/>
                </a:lnTo>
                <a:lnTo>
                  <a:pt x="623" y="1822"/>
                </a:lnTo>
                <a:lnTo>
                  <a:pt x="627" y="1818"/>
                </a:lnTo>
                <a:lnTo>
                  <a:pt x="636" y="1809"/>
                </a:lnTo>
                <a:lnTo>
                  <a:pt x="646" y="1797"/>
                </a:lnTo>
                <a:lnTo>
                  <a:pt x="656" y="1784"/>
                </a:lnTo>
                <a:lnTo>
                  <a:pt x="671" y="1760"/>
                </a:lnTo>
                <a:lnTo>
                  <a:pt x="678" y="1754"/>
                </a:lnTo>
                <a:lnTo>
                  <a:pt x="679" y="1753"/>
                </a:lnTo>
                <a:lnTo>
                  <a:pt x="680" y="1753"/>
                </a:lnTo>
                <a:lnTo>
                  <a:pt x="680" y="1753"/>
                </a:lnTo>
                <a:lnTo>
                  <a:pt x="681" y="1754"/>
                </a:lnTo>
                <a:lnTo>
                  <a:pt x="684" y="1754"/>
                </a:lnTo>
                <a:lnTo>
                  <a:pt x="689" y="1751"/>
                </a:lnTo>
                <a:lnTo>
                  <a:pt x="694" y="1747"/>
                </a:lnTo>
                <a:lnTo>
                  <a:pt x="695" y="1745"/>
                </a:lnTo>
                <a:lnTo>
                  <a:pt x="695" y="1742"/>
                </a:lnTo>
                <a:lnTo>
                  <a:pt x="695" y="1742"/>
                </a:lnTo>
                <a:lnTo>
                  <a:pt x="696" y="1727"/>
                </a:lnTo>
                <a:lnTo>
                  <a:pt x="696" y="1720"/>
                </a:lnTo>
                <a:lnTo>
                  <a:pt x="696" y="1718"/>
                </a:lnTo>
                <a:lnTo>
                  <a:pt x="695" y="1717"/>
                </a:lnTo>
                <a:lnTo>
                  <a:pt x="695" y="1717"/>
                </a:lnTo>
                <a:lnTo>
                  <a:pt x="694" y="1716"/>
                </a:lnTo>
                <a:lnTo>
                  <a:pt x="693" y="1712"/>
                </a:lnTo>
                <a:lnTo>
                  <a:pt x="689" y="1702"/>
                </a:lnTo>
                <a:lnTo>
                  <a:pt x="685" y="1687"/>
                </a:lnTo>
                <a:lnTo>
                  <a:pt x="685" y="1687"/>
                </a:lnTo>
                <a:lnTo>
                  <a:pt x="693" y="1687"/>
                </a:lnTo>
                <a:lnTo>
                  <a:pt x="708" y="1684"/>
                </a:lnTo>
                <a:lnTo>
                  <a:pt x="715" y="1682"/>
                </a:lnTo>
                <a:lnTo>
                  <a:pt x="722" y="1679"/>
                </a:lnTo>
                <a:lnTo>
                  <a:pt x="725" y="1675"/>
                </a:lnTo>
                <a:lnTo>
                  <a:pt x="727" y="1674"/>
                </a:lnTo>
                <a:lnTo>
                  <a:pt x="725" y="1672"/>
                </a:lnTo>
                <a:lnTo>
                  <a:pt x="725" y="1672"/>
                </a:lnTo>
                <a:lnTo>
                  <a:pt x="722" y="1667"/>
                </a:lnTo>
                <a:lnTo>
                  <a:pt x="715" y="1660"/>
                </a:lnTo>
                <a:lnTo>
                  <a:pt x="700" y="1649"/>
                </a:lnTo>
                <a:lnTo>
                  <a:pt x="680" y="1636"/>
                </a:lnTo>
                <a:lnTo>
                  <a:pt x="680" y="1636"/>
                </a:lnTo>
                <a:lnTo>
                  <a:pt x="675" y="1576"/>
                </a:lnTo>
                <a:lnTo>
                  <a:pt x="670" y="1495"/>
                </a:lnTo>
                <a:lnTo>
                  <a:pt x="670" y="1495"/>
                </a:lnTo>
                <a:lnTo>
                  <a:pt x="670" y="1482"/>
                </a:lnTo>
                <a:lnTo>
                  <a:pt x="671" y="1466"/>
                </a:lnTo>
                <a:lnTo>
                  <a:pt x="675" y="1429"/>
                </a:lnTo>
                <a:lnTo>
                  <a:pt x="679" y="1397"/>
                </a:lnTo>
                <a:lnTo>
                  <a:pt x="680" y="1384"/>
                </a:lnTo>
                <a:lnTo>
                  <a:pt x="680" y="1384"/>
                </a:lnTo>
                <a:lnTo>
                  <a:pt x="688" y="1365"/>
                </a:lnTo>
                <a:lnTo>
                  <a:pt x="704" y="1322"/>
                </a:lnTo>
                <a:lnTo>
                  <a:pt x="722" y="1275"/>
                </a:lnTo>
                <a:lnTo>
                  <a:pt x="728" y="1258"/>
                </a:lnTo>
                <a:lnTo>
                  <a:pt x="730" y="1248"/>
                </a:lnTo>
                <a:lnTo>
                  <a:pt x="730" y="1248"/>
                </a:lnTo>
                <a:lnTo>
                  <a:pt x="733" y="1232"/>
                </a:lnTo>
                <a:lnTo>
                  <a:pt x="736" y="1216"/>
                </a:lnTo>
                <a:lnTo>
                  <a:pt x="741" y="1197"/>
                </a:lnTo>
                <a:lnTo>
                  <a:pt x="741" y="1197"/>
                </a:lnTo>
                <a:lnTo>
                  <a:pt x="758" y="1202"/>
                </a:lnTo>
                <a:lnTo>
                  <a:pt x="773" y="1205"/>
                </a:lnTo>
                <a:lnTo>
                  <a:pt x="786" y="1207"/>
                </a:lnTo>
                <a:lnTo>
                  <a:pt x="786" y="1207"/>
                </a:lnTo>
                <a:lnTo>
                  <a:pt x="791" y="1206"/>
                </a:lnTo>
                <a:lnTo>
                  <a:pt x="799" y="1205"/>
                </a:lnTo>
                <a:lnTo>
                  <a:pt x="816" y="1197"/>
                </a:lnTo>
                <a:lnTo>
                  <a:pt x="833" y="1189"/>
                </a:lnTo>
                <a:lnTo>
                  <a:pt x="840" y="1188"/>
                </a:lnTo>
                <a:lnTo>
                  <a:pt x="846" y="1187"/>
                </a:lnTo>
                <a:lnTo>
                  <a:pt x="846" y="1187"/>
                </a:lnTo>
                <a:lnTo>
                  <a:pt x="872" y="1189"/>
                </a:lnTo>
                <a:lnTo>
                  <a:pt x="887" y="1192"/>
                </a:lnTo>
                <a:lnTo>
                  <a:pt x="887" y="1192"/>
                </a:lnTo>
                <a:lnTo>
                  <a:pt x="885" y="1172"/>
                </a:lnTo>
                <a:lnTo>
                  <a:pt x="883" y="1123"/>
                </a:lnTo>
                <a:lnTo>
                  <a:pt x="879" y="1092"/>
                </a:lnTo>
                <a:lnTo>
                  <a:pt x="875" y="1063"/>
                </a:lnTo>
                <a:lnTo>
                  <a:pt x="869" y="1034"/>
                </a:lnTo>
                <a:lnTo>
                  <a:pt x="865" y="1022"/>
                </a:lnTo>
                <a:lnTo>
                  <a:pt x="862" y="1010"/>
                </a:lnTo>
                <a:lnTo>
                  <a:pt x="862" y="1010"/>
                </a:lnTo>
                <a:lnTo>
                  <a:pt x="853" y="990"/>
                </a:lnTo>
                <a:lnTo>
                  <a:pt x="841" y="970"/>
                </a:lnTo>
                <a:lnTo>
                  <a:pt x="831" y="953"/>
                </a:lnTo>
                <a:lnTo>
                  <a:pt x="820" y="938"/>
                </a:lnTo>
                <a:lnTo>
                  <a:pt x="804" y="917"/>
                </a:lnTo>
                <a:lnTo>
                  <a:pt x="796" y="909"/>
                </a:lnTo>
                <a:lnTo>
                  <a:pt x="862" y="884"/>
                </a:lnTo>
                <a:lnTo>
                  <a:pt x="862" y="884"/>
                </a:lnTo>
                <a:lnTo>
                  <a:pt x="856" y="873"/>
                </a:lnTo>
                <a:lnTo>
                  <a:pt x="851" y="860"/>
                </a:lnTo>
                <a:lnTo>
                  <a:pt x="846" y="844"/>
                </a:lnTo>
                <a:lnTo>
                  <a:pt x="846" y="844"/>
                </a:lnTo>
                <a:lnTo>
                  <a:pt x="844" y="836"/>
                </a:lnTo>
                <a:lnTo>
                  <a:pt x="840" y="828"/>
                </a:lnTo>
                <a:lnTo>
                  <a:pt x="836" y="821"/>
                </a:lnTo>
                <a:lnTo>
                  <a:pt x="831" y="815"/>
                </a:lnTo>
                <a:lnTo>
                  <a:pt x="811" y="793"/>
                </a:lnTo>
                <a:lnTo>
                  <a:pt x="811" y="793"/>
                </a:lnTo>
                <a:lnTo>
                  <a:pt x="806" y="785"/>
                </a:lnTo>
                <a:lnTo>
                  <a:pt x="801" y="777"/>
                </a:lnTo>
                <a:lnTo>
                  <a:pt x="792" y="751"/>
                </a:lnTo>
                <a:lnTo>
                  <a:pt x="785" y="727"/>
                </a:lnTo>
                <a:lnTo>
                  <a:pt x="781" y="712"/>
                </a:lnTo>
                <a:lnTo>
                  <a:pt x="781" y="712"/>
                </a:lnTo>
                <a:lnTo>
                  <a:pt x="782" y="687"/>
                </a:lnTo>
                <a:lnTo>
                  <a:pt x="787" y="639"/>
                </a:lnTo>
                <a:lnTo>
                  <a:pt x="792" y="589"/>
                </a:lnTo>
                <a:lnTo>
                  <a:pt x="796" y="551"/>
                </a:lnTo>
                <a:lnTo>
                  <a:pt x="796" y="551"/>
                </a:lnTo>
                <a:lnTo>
                  <a:pt x="795" y="537"/>
                </a:lnTo>
                <a:lnTo>
                  <a:pt x="792" y="519"/>
                </a:lnTo>
                <a:lnTo>
                  <a:pt x="787" y="501"/>
                </a:lnTo>
                <a:lnTo>
                  <a:pt x="781" y="483"/>
                </a:lnTo>
                <a:lnTo>
                  <a:pt x="771" y="452"/>
                </a:lnTo>
                <a:lnTo>
                  <a:pt x="766" y="440"/>
                </a:lnTo>
                <a:lnTo>
                  <a:pt x="766" y="440"/>
                </a:lnTo>
                <a:lnTo>
                  <a:pt x="796" y="393"/>
                </a:lnTo>
                <a:lnTo>
                  <a:pt x="826" y="344"/>
                </a:lnTo>
                <a:lnTo>
                  <a:pt x="826" y="344"/>
                </a:lnTo>
                <a:lnTo>
                  <a:pt x="826" y="340"/>
                </a:lnTo>
                <a:lnTo>
                  <a:pt x="824" y="337"/>
                </a:lnTo>
                <a:lnTo>
                  <a:pt x="821" y="334"/>
                </a:lnTo>
                <a:lnTo>
                  <a:pt x="821" y="334"/>
                </a:lnTo>
                <a:lnTo>
                  <a:pt x="830" y="318"/>
                </a:lnTo>
                <a:lnTo>
                  <a:pt x="850" y="283"/>
                </a:lnTo>
                <a:lnTo>
                  <a:pt x="860" y="264"/>
                </a:lnTo>
                <a:lnTo>
                  <a:pt x="869" y="246"/>
                </a:lnTo>
                <a:lnTo>
                  <a:pt x="875" y="231"/>
                </a:lnTo>
                <a:lnTo>
                  <a:pt x="877" y="226"/>
                </a:lnTo>
                <a:lnTo>
                  <a:pt x="877" y="222"/>
                </a:lnTo>
                <a:lnTo>
                  <a:pt x="877" y="222"/>
                </a:lnTo>
                <a:lnTo>
                  <a:pt x="875" y="207"/>
                </a:lnTo>
                <a:lnTo>
                  <a:pt x="875" y="188"/>
                </a:lnTo>
                <a:lnTo>
                  <a:pt x="877" y="167"/>
                </a:lnTo>
                <a:lnTo>
                  <a:pt x="877" y="167"/>
                </a:lnTo>
                <a:lnTo>
                  <a:pt x="878" y="166"/>
                </a:lnTo>
                <a:lnTo>
                  <a:pt x="880" y="161"/>
                </a:lnTo>
                <a:lnTo>
                  <a:pt x="883" y="153"/>
                </a:lnTo>
                <a:lnTo>
                  <a:pt x="883" y="148"/>
                </a:lnTo>
                <a:lnTo>
                  <a:pt x="882" y="142"/>
                </a:lnTo>
                <a:lnTo>
                  <a:pt x="882" y="142"/>
                </a:lnTo>
                <a:lnTo>
                  <a:pt x="879" y="129"/>
                </a:lnTo>
                <a:lnTo>
                  <a:pt x="875" y="118"/>
                </a:lnTo>
                <a:lnTo>
                  <a:pt x="872" y="106"/>
                </a:lnTo>
                <a:lnTo>
                  <a:pt x="872" y="106"/>
                </a:lnTo>
                <a:lnTo>
                  <a:pt x="892" y="56"/>
                </a:lnTo>
                <a:lnTo>
                  <a:pt x="892" y="56"/>
                </a:lnTo>
                <a:lnTo>
                  <a:pt x="893" y="51"/>
                </a:lnTo>
                <a:lnTo>
                  <a:pt x="893" y="47"/>
                </a:lnTo>
                <a:lnTo>
                  <a:pt x="893" y="39"/>
                </a:lnTo>
                <a:lnTo>
                  <a:pt x="889" y="36"/>
                </a:lnTo>
                <a:lnTo>
                  <a:pt x="888" y="36"/>
                </a:lnTo>
                <a:lnTo>
                  <a:pt x="887" y="36"/>
                </a:lnTo>
                <a:lnTo>
                  <a:pt x="887" y="36"/>
                </a:lnTo>
                <a:lnTo>
                  <a:pt x="885" y="38"/>
                </a:lnTo>
                <a:lnTo>
                  <a:pt x="882" y="44"/>
                </a:lnTo>
                <a:lnTo>
                  <a:pt x="874" y="62"/>
                </a:lnTo>
                <a:lnTo>
                  <a:pt x="867" y="79"/>
                </a:lnTo>
                <a:lnTo>
                  <a:pt x="864" y="85"/>
                </a:lnTo>
                <a:lnTo>
                  <a:pt x="863" y="86"/>
                </a:lnTo>
                <a:lnTo>
                  <a:pt x="862" y="86"/>
                </a:lnTo>
                <a:lnTo>
                  <a:pt x="862" y="86"/>
                </a:lnTo>
                <a:lnTo>
                  <a:pt x="860" y="82"/>
                </a:lnTo>
                <a:lnTo>
                  <a:pt x="858" y="73"/>
                </a:lnTo>
                <a:lnTo>
                  <a:pt x="855" y="46"/>
                </a:lnTo>
                <a:lnTo>
                  <a:pt x="851" y="18"/>
                </a:lnTo>
                <a:lnTo>
                  <a:pt x="849" y="9"/>
                </a:lnTo>
                <a:lnTo>
                  <a:pt x="848" y="7"/>
                </a:lnTo>
                <a:lnTo>
                  <a:pt x="846" y="5"/>
                </a:lnTo>
                <a:lnTo>
                  <a:pt x="846" y="5"/>
                </a:lnTo>
                <a:lnTo>
                  <a:pt x="845" y="7"/>
                </a:lnTo>
                <a:lnTo>
                  <a:pt x="844" y="8"/>
                </a:lnTo>
                <a:lnTo>
                  <a:pt x="841" y="17"/>
                </a:lnTo>
                <a:lnTo>
                  <a:pt x="839" y="43"/>
                </a:lnTo>
                <a:lnTo>
                  <a:pt x="836" y="70"/>
                </a:lnTo>
                <a:lnTo>
                  <a:pt x="834" y="79"/>
                </a:lnTo>
                <a:lnTo>
                  <a:pt x="833" y="81"/>
                </a:lnTo>
                <a:lnTo>
                  <a:pt x="831" y="81"/>
                </a:lnTo>
                <a:lnTo>
                  <a:pt x="831" y="81"/>
                </a:lnTo>
                <a:lnTo>
                  <a:pt x="830" y="80"/>
                </a:lnTo>
                <a:lnTo>
                  <a:pt x="827" y="77"/>
                </a:lnTo>
                <a:lnTo>
                  <a:pt x="824" y="67"/>
                </a:lnTo>
                <a:lnTo>
                  <a:pt x="815" y="38"/>
                </a:lnTo>
                <a:lnTo>
                  <a:pt x="807" y="12"/>
                </a:lnTo>
                <a:lnTo>
                  <a:pt x="804" y="3"/>
                </a:lnTo>
                <a:lnTo>
                  <a:pt x="802" y="0"/>
                </a:lnTo>
                <a:lnTo>
                  <a:pt x="801" y="0"/>
                </a:lnTo>
                <a:lnTo>
                  <a:pt x="801" y="0"/>
                </a:lnTo>
                <a:lnTo>
                  <a:pt x="800" y="5"/>
                </a:lnTo>
                <a:lnTo>
                  <a:pt x="799" y="15"/>
                </a:lnTo>
                <a:lnTo>
                  <a:pt x="799" y="46"/>
                </a:lnTo>
                <a:lnTo>
                  <a:pt x="799" y="75"/>
                </a:lnTo>
                <a:lnTo>
                  <a:pt x="799" y="84"/>
                </a:lnTo>
                <a:lnTo>
                  <a:pt x="797" y="86"/>
                </a:lnTo>
                <a:lnTo>
                  <a:pt x="796" y="86"/>
                </a:lnTo>
                <a:lnTo>
                  <a:pt x="796" y="86"/>
                </a:lnTo>
                <a:lnTo>
                  <a:pt x="787" y="77"/>
                </a:lnTo>
                <a:lnTo>
                  <a:pt x="772" y="62"/>
                </a:lnTo>
                <a:lnTo>
                  <a:pt x="758" y="50"/>
                </a:lnTo>
                <a:lnTo>
                  <a:pt x="753" y="46"/>
                </a:lnTo>
                <a:lnTo>
                  <a:pt x="752" y="46"/>
                </a:lnTo>
                <a:lnTo>
                  <a:pt x="751" y="46"/>
                </a:lnTo>
                <a:lnTo>
                  <a:pt x="751" y="46"/>
                </a:lnTo>
                <a:lnTo>
                  <a:pt x="751" y="48"/>
                </a:lnTo>
                <a:lnTo>
                  <a:pt x="752" y="53"/>
                </a:lnTo>
                <a:lnTo>
                  <a:pt x="757" y="65"/>
                </a:lnTo>
                <a:lnTo>
                  <a:pt x="764" y="77"/>
                </a:lnTo>
                <a:lnTo>
                  <a:pt x="771" y="86"/>
                </a:lnTo>
                <a:lnTo>
                  <a:pt x="771" y="86"/>
                </a:lnTo>
                <a:lnTo>
                  <a:pt x="777" y="95"/>
                </a:lnTo>
                <a:lnTo>
                  <a:pt x="782" y="105"/>
                </a:lnTo>
                <a:lnTo>
                  <a:pt x="786" y="115"/>
                </a:lnTo>
                <a:lnTo>
                  <a:pt x="786" y="121"/>
                </a:lnTo>
                <a:lnTo>
                  <a:pt x="786" y="121"/>
                </a:lnTo>
                <a:lnTo>
                  <a:pt x="786" y="124"/>
                </a:lnTo>
                <a:lnTo>
                  <a:pt x="787" y="128"/>
                </a:lnTo>
                <a:lnTo>
                  <a:pt x="791" y="137"/>
                </a:lnTo>
                <a:lnTo>
                  <a:pt x="791" y="142"/>
                </a:lnTo>
                <a:lnTo>
                  <a:pt x="791" y="147"/>
                </a:lnTo>
                <a:lnTo>
                  <a:pt x="790" y="150"/>
                </a:lnTo>
                <a:lnTo>
                  <a:pt x="786" y="152"/>
                </a:lnTo>
                <a:lnTo>
                  <a:pt x="786" y="152"/>
                </a:lnTo>
                <a:lnTo>
                  <a:pt x="775" y="156"/>
                </a:lnTo>
                <a:lnTo>
                  <a:pt x="762" y="161"/>
                </a:lnTo>
                <a:lnTo>
                  <a:pt x="751" y="167"/>
                </a:lnTo>
                <a:lnTo>
                  <a:pt x="748" y="169"/>
                </a:lnTo>
                <a:lnTo>
                  <a:pt x="746" y="172"/>
                </a:lnTo>
                <a:lnTo>
                  <a:pt x="746" y="172"/>
                </a:lnTo>
                <a:lnTo>
                  <a:pt x="743" y="176"/>
                </a:lnTo>
                <a:lnTo>
                  <a:pt x="743" y="178"/>
                </a:lnTo>
                <a:lnTo>
                  <a:pt x="743" y="180"/>
                </a:lnTo>
                <a:lnTo>
                  <a:pt x="744" y="181"/>
                </a:lnTo>
                <a:lnTo>
                  <a:pt x="751" y="182"/>
                </a:lnTo>
                <a:lnTo>
                  <a:pt x="751" y="182"/>
                </a:lnTo>
                <a:lnTo>
                  <a:pt x="759" y="182"/>
                </a:lnTo>
                <a:lnTo>
                  <a:pt x="767" y="180"/>
                </a:lnTo>
                <a:lnTo>
                  <a:pt x="775" y="177"/>
                </a:lnTo>
                <a:lnTo>
                  <a:pt x="781" y="177"/>
                </a:lnTo>
                <a:lnTo>
                  <a:pt x="781" y="177"/>
                </a:lnTo>
                <a:lnTo>
                  <a:pt x="787" y="180"/>
                </a:lnTo>
                <a:lnTo>
                  <a:pt x="793" y="183"/>
                </a:lnTo>
                <a:lnTo>
                  <a:pt x="799" y="186"/>
                </a:lnTo>
                <a:lnTo>
                  <a:pt x="801" y="187"/>
                </a:lnTo>
                <a:lnTo>
                  <a:pt x="801" y="187"/>
                </a:lnTo>
                <a:lnTo>
                  <a:pt x="804" y="188"/>
                </a:lnTo>
                <a:lnTo>
                  <a:pt x="806" y="191"/>
                </a:lnTo>
                <a:lnTo>
                  <a:pt x="807" y="195"/>
                </a:lnTo>
                <a:lnTo>
                  <a:pt x="806" y="197"/>
                </a:lnTo>
                <a:lnTo>
                  <a:pt x="806" y="197"/>
                </a:lnTo>
                <a:lnTo>
                  <a:pt x="800" y="211"/>
                </a:lnTo>
                <a:lnTo>
                  <a:pt x="796" y="221"/>
                </a:lnTo>
                <a:lnTo>
                  <a:pt x="791" y="228"/>
                </a:lnTo>
                <a:lnTo>
                  <a:pt x="791" y="228"/>
                </a:lnTo>
                <a:lnTo>
                  <a:pt x="787" y="233"/>
                </a:lnTo>
                <a:lnTo>
                  <a:pt x="783" y="240"/>
                </a:lnTo>
                <a:lnTo>
                  <a:pt x="773" y="263"/>
                </a:lnTo>
                <a:lnTo>
                  <a:pt x="761" y="293"/>
                </a:lnTo>
                <a:lnTo>
                  <a:pt x="746" y="293"/>
                </a:lnTo>
                <a:lnTo>
                  <a:pt x="746" y="293"/>
                </a:lnTo>
                <a:lnTo>
                  <a:pt x="728" y="311"/>
                </a:lnTo>
                <a:lnTo>
                  <a:pt x="715" y="325"/>
                </a:lnTo>
                <a:lnTo>
                  <a:pt x="705" y="334"/>
                </a:lnTo>
                <a:lnTo>
                  <a:pt x="705" y="334"/>
                </a:lnTo>
                <a:lnTo>
                  <a:pt x="695" y="340"/>
                </a:lnTo>
                <a:lnTo>
                  <a:pt x="679" y="349"/>
                </a:lnTo>
                <a:lnTo>
                  <a:pt x="664" y="356"/>
                </a:lnTo>
                <a:lnTo>
                  <a:pt x="655" y="359"/>
                </a:lnTo>
                <a:lnTo>
                  <a:pt x="655" y="359"/>
                </a:lnTo>
                <a:lnTo>
                  <a:pt x="636" y="361"/>
                </a:lnTo>
                <a:lnTo>
                  <a:pt x="620" y="364"/>
                </a:lnTo>
                <a:lnTo>
                  <a:pt x="620" y="364"/>
                </a:lnTo>
                <a:lnTo>
                  <a:pt x="622" y="366"/>
                </a:lnTo>
                <a:lnTo>
                  <a:pt x="625" y="368"/>
                </a:lnTo>
                <a:lnTo>
                  <a:pt x="626" y="368"/>
                </a:lnTo>
                <a:lnTo>
                  <a:pt x="626" y="366"/>
                </a:lnTo>
                <a:lnTo>
                  <a:pt x="620" y="354"/>
                </a:lnTo>
                <a:lnTo>
                  <a:pt x="620" y="354"/>
                </a:lnTo>
                <a:lnTo>
                  <a:pt x="604" y="327"/>
                </a:lnTo>
                <a:lnTo>
                  <a:pt x="594" y="308"/>
                </a:lnTo>
                <a:lnTo>
                  <a:pt x="594" y="308"/>
                </a:lnTo>
                <a:lnTo>
                  <a:pt x="584" y="291"/>
                </a:lnTo>
                <a:lnTo>
                  <a:pt x="579" y="283"/>
                </a:lnTo>
                <a:lnTo>
                  <a:pt x="579" y="283"/>
                </a:lnTo>
                <a:lnTo>
                  <a:pt x="581" y="279"/>
                </a:lnTo>
                <a:lnTo>
                  <a:pt x="583" y="270"/>
                </a:lnTo>
                <a:lnTo>
                  <a:pt x="583" y="265"/>
                </a:lnTo>
                <a:lnTo>
                  <a:pt x="583" y="259"/>
                </a:lnTo>
                <a:lnTo>
                  <a:pt x="582" y="254"/>
                </a:lnTo>
                <a:lnTo>
                  <a:pt x="579" y="248"/>
                </a:lnTo>
                <a:lnTo>
                  <a:pt x="579" y="248"/>
                </a:lnTo>
                <a:lnTo>
                  <a:pt x="573" y="239"/>
                </a:lnTo>
                <a:lnTo>
                  <a:pt x="568" y="234"/>
                </a:lnTo>
                <a:lnTo>
                  <a:pt x="565" y="233"/>
                </a:lnTo>
                <a:lnTo>
                  <a:pt x="564" y="233"/>
                </a:lnTo>
                <a:lnTo>
                  <a:pt x="564" y="233"/>
                </a:lnTo>
                <a:lnTo>
                  <a:pt x="564" y="234"/>
                </a:lnTo>
                <a:lnTo>
                  <a:pt x="562" y="235"/>
                </a:lnTo>
                <a:lnTo>
                  <a:pt x="559" y="238"/>
                </a:lnTo>
                <a:lnTo>
                  <a:pt x="559" y="238"/>
                </a:lnTo>
                <a:lnTo>
                  <a:pt x="560" y="236"/>
                </a:lnTo>
                <a:lnTo>
                  <a:pt x="560" y="235"/>
                </a:lnTo>
                <a:lnTo>
                  <a:pt x="559" y="231"/>
                </a:lnTo>
                <a:lnTo>
                  <a:pt x="557" y="228"/>
                </a:lnTo>
                <a:lnTo>
                  <a:pt x="552" y="222"/>
                </a:lnTo>
                <a:lnTo>
                  <a:pt x="545" y="216"/>
                </a:lnTo>
                <a:lnTo>
                  <a:pt x="534" y="207"/>
                </a:lnTo>
                <a:lnTo>
                  <a:pt x="534" y="207"/>
                </a:lnTo>
                <a:lnTo>
                  <a:pt x="514" y="193"/>
                </a:lnTo>
                <a:lnTo>
                  <a:pt x="502" y="185"/>
                </a:lnTo>
                <a:lnTo>
                  <a:pt x="492" y="181"/>
                </a:lnTo>
                <a:lnTo>
                  <a:pt x="478" y="177"/>
                </a:lnTo>
                <a:lnTo>
                  <a:pt x="478" y="177"/>
                </a:lnTo>
                <a:lnTo>
                  <a:pt x="462" y="173"/>
                </a:lnTo>
                <a:lnTo>
                  <a:pt x="448" y="172"/>
                </a:lnTo>
                <a:lnTo>
                  <a:pt x="438" y="171"/>
                </a:lnTo>
                <a:lnTo>
                  <a:pt x="433" y="172"/>
                </a:lnTo>
                <a:lnTo>
                  <a:pt x="433" y="172"/>
                </a:lnTo>
                <a:lnTo>
                  <a:pt x="422" y="177"/>
                </a:lnTo>
                <a:lnTo>
                  <a:pt x="417" y="180"/>
                </a:lnTo>
                <a:lnTo>
                  <a:pt x="413" y="182"/>
                </a:lnTo>
                <a:lnTo>
                  <a:pt x="403" y="1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739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pptxk48_おどけたポーズの女性のシルエット</dc:title>
  <dc:subject>pptxk48_おどけたポーズの女性のシルエット</dc:subject>
  <dc:creator>でじけろお</dc:creator>
  <cp:revision>1</cp:revision>
  <dcterms:created xsi:type="dcterms:W3CDTF">2018-05-20T00:31:01Z</dcterms:created>
  <dcterms:modified xsi:type="dcterms:W3CDTF">2022-08-04T10:18:14Z</dcterms:modified>
  <cp:version>1</cp:version>
</cp:coreProperties>
</file>